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2" r:id="rId2"/>
    <p:sldId id="297" r:id="rId3"/>
    <p:sldId id="307" r:id="rId4"/>
    <p:sldId id="357" r:id="rId5"/>
    <p:sldId id="359" r:id="rId6"/>
    <p:sldId id="267" r:id="rId7"/>
    <p:sldId id="308" r:id="rId8"/>
    <p:sldId id="309" r:id="rId9"/>
    <p:sldId id="346" r:id="rId10"/>
    <p:sldId id="358" r:id="rId11"/>
    <p:sldId id="347" r:id="rId12"/>
    <p:sldId id="351" r:id="rId13"/>
    <p:sldId id="352" r:id="rId14"/>
    <p:sldId id="324" r:id="rId15"/>
    <p:sldId id="360" r:id="rId16"/>
    <p:sldId id="361" r:id="rId17"/>
    <p:sldId id="339" r:id="rId18"/>
    <p:sldId id="340" r:id="rId19"/>
    <p:sldId id="342" r:id="rId20"/>
    <p:sldId id="356" r:id="rId21"/>
    <p:sldId id="332" r:id="rId22"/>
    <p:sldId id="343" r:id="rId23"/>
    <p:sldId id="291" r:id="rId24"/>
    <p:sldId id="320" r:id="rId25"/>
    <p:sldId id="348" r:id="rId26"/>
    <p:sldId id="313" r:id="rId27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644"/>
    <a:srgbClr val="B2B7B8"/>
    <a:srgbClr val="A7FF00"/>
    <a:srgbClr val="C1A693"/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8C8900-326B-489D-9050-95E3ECA51EE0}" v="86" dt="2021-09-28T16:07:37.8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44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8afea143-2072-4321-832c-d695a2a40b89" providerId="ADAL" clId="{1B8C8900-326B-489D-9050-95E3ECA51EE0}"/>
    <pc:docChg chg="undo custSel addSld delSld modSld sldOrd delMainMaster">
      <pc:chgData name="Jacintha Westerink" userId="8afea143-2072-4321-832c-d695a2a40b89" providerId="ADAL" clId="{1B8C8900-326B-489D-9050-95E3ECA51EE0}" dt="2021-09-28T16:16:59.910" v="2295" actId="2696"/>
      <pc:docMkLst>
        <pc:docMk/>
      </pc:docMkLst>
      <pc:sldChg chg="delSp modSp mod">
        <pc:chgData name="Jacintha Westerink" userId="8afea143-2072-4321-832c-d695a2a40b89" providerId="ADAL" clId="{1B8C8900-326B-489D-9050-95E3ECA51EE0}" dt="2021-09-26T08:21:25.544" v="602" actId="478"/>
        <pc:sldMkLst>
          <pc:docMk/>
          <pc:sldMk cId="641396583" sldId="267"/>
        </pc:sldMkLst>
        <pc:spChg chg="mod">
          <ac:chgData name="Jacintha Westerink" userId="8afea143-2072-4321-832c-d695a2a40b89" providerId="ADAL" clId="{1B8C8900-326B-489D-9050-95E3ECA51EE0}" dt="2021-09-22T12:38:12.003" v="90" actId="20577"/>
          <ac:spMkLst>
            <pc:docMk/>
            <pc:sldMk cId="641396583" sldId="267"/>
            <ac:spMk id="2" creationId="{9AB00E9D-FE5B-4000-93AD-A5933085A40A}"/>
          </ac:spMkLst>
        </pc:spChg>
        <pc:spChg chg="del">
          <ac:chgData name="Jacintha Westerink" userId="8afea143-2072-4321-832c-d695a2a40b89" providerId="ADAL" clId="{1B8C8900-326B-489D-9050-95E3ECA51EE0}" dt="2021-09-26T08:21:22.267" v="601" actId="478"/>
          <ac:spMkLst>
            <pc:docMk/>
            <pc:sldMk cId="641396583" sldId="267"/>
            <ac:spMk id="7" creationId="{2CD98238-78B1-4AF6-9C4F-3E9AE167044B}"/>
          </ac:spMkLst>
        </pc:spChg>
        <pc:spChg chg="del">
          <ac:chgData name="Jacintha Westerink" userId="8afea143-2072-4321-832c-d695a2a40b89" providerId="ADAL" clId="{1B8C8900-326B-489D-9050-95E3ECA51EE0}" dt="2021-09-26T08:21:25.544" v="602" actId="478"/>
          <ac:spMkLst>
            <pc:docMk/>
            <pc:sldMk cId="641396583" sldId="267"/>
            <ac:spMk id="8" creationId="{61B31C45-248D-4809-B500-93D6653A77F2}"/>
          </ac:spMkLst>
        </pc:spChg>
        <pc:spChg chg="mod">
          <ac:chgData name="Jacintha Westerink" userId="8afea143-2072-4321-832c-d695a2a40b89" providerId="ADAL" clId="{1B8C8900-326B-489D-9050-95E3ECA51EE0}" dt="2021-09-23T10:46:07.377" v="531" actId="1076"/>
          <ac:spMkLst>
            <pc:docMk/>
            <pc:sldMk cId="641396583" sldId="267"/>
            <ac:spMk id="9" creationId="{3F2503CA-BD50-40D9-B48F-71457F24A0B4}"/>
          </ac:spMkLst>
        </pc:spChg>
      </pc:sldChg>
      <pc:sldChg chg="del">
        <pc:chgData name="Jacintha Westerink" userId="8afea143-2072-4321-832c-d695a2a40b89" providerId="ADAL" clId="{1B8C8900-326B-489D-9050-95E3ECA51EE0}" dt="2021-09-22T14:44:14.304" v="332" actId="2696"/>
        <pc:sldMkLst>
          <pc:docMk/>
          <pc:sldMk cId="3878736986" sldId="268"/>
        </pc:sldMkLst>
      </pc:sldChg>
      <pc:sldChg chg="addSp modSp del mod">
        <pc:chgData name="Jacintha Westerink" userId="8afea143-2072-4321-832c-d695a2a40b89" providerId="ADAL" clId="{1B8C8900-326B-489D-9050-95E3ECA51EE0}" dt="2021-09-28T15:55:50.643" v="2294" actId="2696"/>
        <pc:sldMkLst>
          <pc:docMk/>
          <pc:sldMk cId="118250714" sldId="273"/>
        </pc:sldMkLst>
        <pc:spChg chg="add mod">
          <ac:chgData name="Jacintha Westerink" userId="8afea143-2072-4321-832c-d695a2a40b89" providerId="ADAL" clId="{1B8C8900-326B-489D-9050-95E3ECA51EE0}" dt="2021-09-26T17:30:16.902" v="2026" actId="2085"/>
          <ac:spMkLst>
            <pc:docMk/>
            <pc:sldMk cId="118250714" sldId="273"/>
            <ac:spMk id="2" creationId="{9EAC7771-EC3B-4CBB-A4B2-329CD715345C}"/>
          </ac:spMkLst>
        </pc:spChg>
        <pc:spChg chg="mod ord">
          <ac:chgData name="Jacintha Westerink" userId="8afea143-2072-4321-832c-d695a2a40b89" providerId="ADAL" clId="{1B8C8900-326B-489D-9050-95E3ECA51EE0}" dt="2021-09-26T17:30:29.316" v="2028" actId="166"/>
          <ac:spMkLst>
            <pc:docMk/>
            <pc:sldMk cId="118250714" sldId="273"/>
            <ac:spMk id="17" creationId="{639ACB88-DE77-4C49-8D93-0B8021C154BA}"/>
          </ac:spMkLst>
        </pc:spChg>
      </pc:sldChg>
      <pc:sldChg chg="del">
        <pc:chgData name="Jacintha Westerink" userId="8afea143-2072-4321-832c-d695a2a40b89" providerId="ADAL" clId="{1B8C8900-326B-489D-9050-95E3ECA51EE0}" dt="2021-09-28T16:16:59.910" v="2295" actId="2696"/>
        <pc:sldMkLst>
          <pc:docMk/>
          <pc:sldMk cId="3299158658" sldId="285"/>
        </pc:sldMkLst>
      </pc:sldChg>
      <pc:sldChg chg="modSp mod ord">
        <pc:chgData name="Jacintha Westerink" userId="8afea143-2072-4321-832c-d695a2a40b89" providerId="ADAL" clId="{1B8C8900-326B-489D-9050-95E3ECA51EE0}" dt="2021-09-26T09:51:24.745" v="748"/>
        <pc:sldMkLst>
          <pc:docMk/>
          <pc:sldMk cId="298684953" sldId="291"/>
        </pc:sldMkLst>
        <pc:spChg chg="mod">
          <ac:chgData name="Jacintha Westerink" userId="8afea143-2072-4321-832c-d695a2a40b89" providerId="ADAL" clId="{1B8C8900-326B-489D-9050-95E3ECA51EE0}" dt="2021-09-26T09:47:45.579" v="726" actId="255"/>
          <ac:spMkLst>
            <pc:docMk/>
            <pc:sldMk cId="298684953" sldId="291"/>
            <ac:spMk id="9" creationId="{47149817-76F9-4CAE-ABF8-B73B772F66C3}"/>
          </ac:spMkLst>
        </pc:spChg>
      </pc:sldChg>
      <pc:sldChg chg="modSp mod ord">
        <pc:chgData name="Jacintha Westerink" userId="8afea143-2072-4321-832c-d695a2a40b89" providerId="ADAL" clId="{1B8C8900-326B-489D-9050-95E3ECA51EE0}" dt="2021-09-28T15:54:11.581" v="2268" actId="20577"/>
        <pc:sldMkLst>
          <pc:docMk/>
          <pc:sldMk cId="2451307291" sldId="297"/>
        </pc:sldMkLst>
        <pc:spChg chg="mod">
          <ac:chgData name="Jacintha Westerink" userId="8afea143-2072-4321-832c-d695a2a40b89" providerId="ADAL" clId="{1B8C8900-326B-489D-9050-95E3ECA51EE0}" dt="2021-09-28T15:54:11.581" v="2268" actId="20577"/>
          <ac:spMkLst>
            <pc:docMk/>
            <pc:sldMk cId="2451307291" sldId="297"/>
            <ac:spMk id="7" creationId="{04BC26A8-023C-4EB9-806E-D9535F77B42D}"/>
          </ac:spMkLst>
        </pc:spChg>
        <pc:spChg chg="mod">
          <ac:chgData name="Jacintha Westerink" userId="8afea143-2072-4321-832c-d695a2a40b89" providerId="ADAL" clId="{1B8C8900-326B-489D-9050-95E3ECA51EE0}" dt="2021-09-23T10:46:32.955" v="534" actId="1076"/>
          <ac:spMkLst>
            <pc:docMk/>
            <pc:sldMk cId="2451307291" sldId="297"/>
            <ac:spMk id="32" creationId="{4EC60CF3-D141-40D0-8099-F04FB5C7549C}"/>
          </ac:spMkLst>
        </pc:spChg>
      </pc:sldChg>
      <pc:sldChg chg="addSp delSp modSp mod ord">
        <pc:chgData name="Jacintha Westerink" userId="8afea143-2072-4321-832c-d695a2a40b89" providerId="ADAL" clId="{1B8C8900-326B-489D-9050-95E3ECA51EE0}" dt="2021-09-28T15:18:50.058" v="2074" actId="255"/>
        <pc:sldMkLst>
          <pc:docMk/>
          <pc:sldMk cId="2762072599" sldId="307"/>
        </pc:sldMkLst>
        <pc:spChg chg="mod">
          <ac:chgData name="Jacintha Westerink" userId="8afea143-2072-4321-832c-d695a2a40b89" providerId="ADAL" clId="{1B8C8900-326B-489D-9050-95E3ECA51EE0}" dt="2021-09-28T15:18:50.058" v="2074" actId="255"/>
          <ac:spMkLst>
            <pc:docMk/>
            <pc:sldMk cId="2762072599" sldId="307"/>
            <ac:spMk id="9" creationId="{359EEF49-46ED-473F-9760-285260CD6906}"/>
          </ac:spMkLst>
        </pc:spChg>
        <pc:spChg chg="del mod">
          <ac:chgData name="Jacintha Westerink" userId="8afea143-2072-4321-832c-d695a2a40b89" providerId="ADAL" clId="{1B8C8900-326B-489D-9050-95E3ECA51EE0}" dt="2021-09-26T08:21:11.573" v="600" actId="478"/>
          <ac:spMkLst>
            <pc:docMk/>
            <pc:sldMk cId="2762072599" sldId="307"/>
            <ac:spMk id="71" creationId="{DF5498CA-29A2-4CE7-A4D0-DF806E56A979}"/>
          </ac:spMkLst>
        </pc:spChg>
        <pc:picChg chg="add del mod">
          <ac:chgData name="Jacintha Westerink" userId="8afea143-2072-4321-832c-d695a2a40b89" providerId="ADAL" clId="{1B8C8900-326B-489D-9050-95E3ECA51EE0}" dt="2021-09-23T10:44:00.954" v="490" actId="21"/>
          <ac:picMkLst>
            <pc:docMk/>
            <pc:sldMk cId="2762072599" sldId="307"/>
            <ac:picMk id="3" creationId="{F5B8640E-3C52-48D1-A80A-33A0D6804913}"/>
          </ac:picMkLst>
        </pc:picChg>
        <pc:picChg chg="add mod">
          <ac:chgData name="Jacintha Westerink" userId="8afea143-2072-4321-832c-d695a2a40b89" providerId="ADAL" clId="{1B8C8900-326B-489D-9050-95E3ECA51EE0}" dt="2021-09-26T08:17:38.789" v="584" actId="1076"/>
          <ac:picMkLst>
            <pc:docMk/>
            <pc:sldMk cId="2762072599" sldId="307"/>
            <ac:picMk id="4" creationId="{8C18BD5D-980E-47EE-AD2F-5F56EEE87D1F}"/>
          </ac:picMkLst>
        </pc:picChg>
        <pc:picChg chg="del">
          <ac:chgData name="Jacintha Westerink" userId="8afea143-2072-4321-832c-d695a2a40b89" providerId="ADAL" clId="{1B8C8900-326B-489D-9050-95E3ECA51EE0}" dt="2021-09-22T12:44:28.823" v="231" actId="478"/>
          <ac:picMkLst>
            <pc:docMk/>
            <pc:sldMk cId="2762072599" sldId="307"/>
            <ac:picMk id="1027" creationId="{A594B1ED-298A-49BE-9364-A05A08A26D6B}"/>
          </ac:picMkLst>
        </pc:picChg>
      </pc:sldChg>
      <pc:sldChg chg="delSp modSp mod">
        <pc:chgData name="Jacintha Westerink" userId="8afea143-2072-4321-832c-d695a2a40b89" providerId="ADAL" clId="{1B8C8900-326B-489D-9050-95E3ECA51EE0}" dt="2021-09-28T15:21:37.829" v="2083" actId="1076"/>
        <pc:sldMkLst>
          <pc:docMk/>
          <pc:sldMk cId="600803399" sldId="308"/>
        </pc:sldMkLst>
        <pc:spChg chg="mod">
          <ac:chgData name="Jacintha Westerink" userId="8afea143-2072-4321-832c-d695a2a40b89" providerId="ADAL" clId="{1B8C8900-326B-489D-9050-95E3ECA51EE0}" dt="2021-09-28T15:21:37.829" v="2083" actId="1076"/>
          <ac:spMkLst>
            <pc:docMk/>
            <pc:sldMk cId="600803399" sldId="308"/>
            <ac:spMk id="9" creationId="{359EEF49-46ED-473F-9760-285260CD6906}"/>
          </ac:spMkLst>
        </pc:spChg>
        <pc:spChg chg="del">
          <ac:chgData name="Jacintha Westerink" userId="8afea143-2072-4321-832c-d695a2a40b89" providerId="ADAL" clId="{1B8C8900-326B-489D-9050-95E3ECA51EE0}" dt="2021-09-26T08:21:32.496" v="603" actId="478"/>
          <ac:spMkLst>
            <pc:docMk/>
            <pc:sldMk cId="600803399" sldId="308"/>
            <ac:spMk id="78" creationId="{105591BF-07D1-46EC-A4E4-00E48B66E901}"/>
          </ac:spMkLst>
        </pc:spChg>
        <pc:spChg chg="del">
          <ac:chgData name="Jacintha Westerink" userId="8afea143-2072-4321-832c-d695a2a40b89" providerId="ADAL" clId="{1B8C8900-326B-489D-9050-95E3ECA51EE0}" dt="2021-09-26T08:21:48.338" v="604" actId="478"/>
          <ac:spMkLst>
            <pc:docMk/>
            <pc:sldMk cId="600803399" sldId="308"/>
            <ac:spMk id="82" creationId="{D8ADB77D-B700-4B43-8EA2-F3E4BF8D4D32}"/>
          </ac:spMkLst>
        </pc:spChg>
        <pc:picChg chg="mod">
          <ac:chgData name="Jacintha Westerink" userId="8afea143-2072-4321-832c-d695a2a40b89" providerId="ADAL" clId="{1B8C8900-326B-489D-9050-95E3ECA51EE0}" dt="2021-09-28T15:21:31.782" v="2082" actId="1076"/>
          <ac:picMkLst>
            <pc:docMk/>
            <pc:sldMk cId="600803399" sldId="308"/>
            <ac:picMk id="5" creationId="{75E27432-B1C4-4F15-BC43-62E5ACA0828B}"/>
          </ac:picMkLst>
        </pc:picChg>
      </pc:sldChg>
      <pc:sldChg chg="modSp add del mod">
        <pc:chgData name="Jacintha Westerink" userId="8afea143-2072-4321-832c-d695a2a40b89" providerId="ADAL" clId="{1B8C8900-326B-489D-9050-95E3ECA51EE0}" dt="2021-09-28T15:23:15.770" v="2086" actId="6549"/>
        <pc:sldMkLst>
          <pc:docMk/>
          <pc:sldMk cId="3493915356" sldId="309"/>
        </pc:sldMkLst>
        <pc:spChg chg="mod">
          <ac:chgData name="Jacintha Westerink" userId="8afea143-2072-4321-832c-d695a2a40b89" providerId="ADAL" clId="{1B8C8900-326B-489D-9050-95E3ECA51EE0}" dt="2021-09-28T15:21:45.509" v="2084" actId="14100"/>
          <ac:spMkLst>
            <pc:docMk/>
            <pc:sldMk cId="3493915356" sldId="309"/>
            <ac:spMk id="8" creationId="{137FBDC3-0416-4D1C-AB5D-03BCE8D8301F}"/>
          </ac:spMkLst>
        </pc:spChg>
        <pc:spChg chg="mod">
          <ac:chgData name="Jacintha Westerink" userId="8afea143-2072-4321-832c-d695a2a40b89" providerId="ADAL" clId="{1B8C8900-326B-489D-9050-95E3ECA51EE0}" dt="2021-09-22T12:51:41.063" v="281" actId="20577"/>
          <ac:spMkLst>
            <pc:docMk/>
            <pc:sldMk cId="3493915356" sldId="309"/>
            <ac:spMk id="11" creationId="{7655CBFA-A623-4814-A05C-6CB299F778F0}"/>
          </ac:spMkLst>
        </pc:spChg>
        <pc:spChg chg="mod">
          <ac:chgData name="Jacintha Westerink" userId="8afea143-2072-4321-832c-d695a2a40b89" providerId="ADAL" clId="{1B8C8900-326B-489D-9050-95E3ECA51EE0}" dt="2021-09-28T15:23:15.770" v="2086" actId="6549"/>
          <ac:spMkLst>
            <pc:docMk/>
            <pc:sldMk cId="3493915356" sldId="309"/>
            <ac:spMk id="13" creationId="{A370F591-F04E-45D6-9C74-6D30D6092CFC}"/>
          </ac:spMkLst>
        </pc:spChg>
        <pc:spChg chg="mod">
          <ac:chgData name="Jacintha Westerink" userId="8afea143-2072-4321-832c-d695a2a40b89" providerId="ADAL" clId="{1B8C8900-326B-489D-9050-95E3ECA51EE0}" dt="2021-09-22T14:40:03.614" v="331" actId="13926"/>
          <ac:spMkLst>
            <pc:docMk/>
            <pc:sldMk cId="3493915356" sldId="309"/>
            <ac:spMk id="14" creationId="{8026BFDF-6219-48E1-85EF-8DEA2A61D034}"/>
          </ac:spMkLst>
        </pc:spChg>
      </pc:sldChg>
      <pc:sldChg chg="modSp del mod">
        <pc:chgData name="Jacintha Westerink" userId="8afea143-2072-4321-832c-d695a2a40b89" providerId="ADAL" clId="{1B8C8900-326B-489D-9050-95E3ECA51EE0}" dt="2021-09-28T15:53:27.234" v="2266" actId="2696"/>
        <pc:sldMkLst>
          <pc:docMk/>
          <pc:sldMk cId="2562196548" sldId="312"/>
        </pc:sldMkLst>
        <pc:spChg chg="mod">
          <ac:chgData name="Jacintha Westerink" userId="8afea143-2072-4321-832c-d695a2a40b89" providerId="ADAL" clId="{1B8C8900-326B-489D-9050-95E3ECA51EE0}" dt="2021-09-26T17:22:23.867" v="1938" actId="1076"/>
          <ac:spMkLst>
            <pc:docMk/>
            <pc:sldMk cId="2562196548" sldId="312"/>
            <ac:spMk id="2" creationId="{00000000-0000-0000-0000-000000000000}"/>
          </ac:spMkLst>
        </pc:spChg>
        <pc:spChg chg="mod">
          <ac:chgData name="Jacintha Westerink" userId="8afea143-2072-4321-832c-d695a2a40b89" providerId="ADAL" clId="{1B8C8900-326B-489D-9050-95E3ECA51EE0}" dt="2021-09-26T17:22:27.362" v="1939" actId="1076"/>
          <ac:spMkLst>
            <pc:docMk/>
            <pc:sldMk cId="2562196548" sldId="312"/>
            <ac:spMk id="3" creationId="{00000000-0000-0000-0000-000000000000}"/>
          </ac:spMkLst>
        </pc:spChg>
      </pc:sldChg>
      <pc:sldChg chg="modSp del mod">
        <pc:chgData name="Jacintha Westerink" userId="8afea143-2072-4321-832c-d695a2a40b89" providerId="ADAL" clId="{1B8C8900-326B-489D-9050-95E3ECA51EE0}" dt="2021-09-26T09:46:42.369" v="710" actId="2696"/>
        <pc:sldMkLst>
          <pc:docMk/>
          <pc:sldMk cId="2808040619" sldId="316"/>
        </pc:sldMkLst>
        <pc:spChg chg="mod">
          <ac:chgData name="Jacintha Westerink" userId="8afea143-2072-4321-832c-d695a2a40b89" providerId="ADAL" clId="{1B8C8900-326B-489D-9050-95E3ECA51EE0}" dt="2021-09-26T08:36:59.835" v="657" actId="13926"/>
          <ac:spMkLst>
            <pc:docMk/>
            <pc:sldMk cId="2808040619" sldId="316"/>
            <ac:spMk id="4" creationId="{00000000-0000-0000-0000-000000000000}"/>
          </ac:spMkLst>
        </pc:spChg>
        <pc:spChg chg="mod">
          <ac:chgData name="Jacintha Westerink" userId="8afea143-2072-4321-832c-d695a2a40b89" providerId="ADAL" clId="{1B8C8900-326B-489D-9050-95E3ECA51EE0}" dt="2021-09-26T08:37:37.495" v="658" actId="13926"/>
          <ac:spMkLst>
            <pc:docMk/>
            <pc:sldMk cId="2808040619" sldId="316"/>
            <ac:spMk id="13" creationId="{738AF277-1EA6-4433-AC95-5BF5B5FCE79F}"/>
          </ac:spMkLst>
        </pc:spChg>
        <pc:spChg chg="mod">
          <ac:chgData name="Jacintha Westerink" userId="8afea143-2072-4321-832c-d695a2a40b89" providerId="ADAL" clId="{1B8C8900-326B-489D-9050-95E3ECA51EE0}" dt="2021-09-26T09:45:45.194" v="703" actId="14100"/>
          <ac:spMkLst>
            <pc:docMk/>
            <pc:sldMk cId="2808040619" sldId="316"/>
            <ac:spMk id="16" creationId="{76CFDF4E-F856-42E9-AAEA-363B69EDFAF6}"/>
          </ac:spMkLst>
        </pc:spChg>
      </pc:sldChg>
      <pc:sldChg chg="addSp delSp modSp del mod">
        <pc:chgData name="Jacintha Westerink" userId="8afea143-2072-4321-832c-d695a2a40b89" providerId="ADAL" clId="{1B8C8900-326B-489D-9050-95E3ECA51EE0}" dt="2021-09-26T09:50:11.077" v="742" actId="2696"/>
        <pc:sldMkLst>
          <pc:docMk/>
          <pc:sldMk cId="1330497520" sldId="317"/>
        </pc:sldMkLst>
        <pc:spChg chg="add mod">
          <ac:chgData name="Jacintha Westerink" userId="8afea143-2072-4321-832c-d695a2a40b89" providerId="ADAL" clId="{1B8C8900-326B-489D-9050-95E3ECA51EE0}" dt="2021-09-26T09:49:33.039" v="735" actId="21"/>
          <ac:spMkLst>
            <pc:docMk/>
            <pc:sldMk cId="1330497520" sldId="317"/>
            <ac:spMk id="3" creationId="{84365B5B-C48C-48C9-965F-F1831B308E30}"/>
          </ac:spMkLst>
        </pc:spChg>
        <pc:spChg chg="del mod">
          <ac:chgData name="Jacintha Westerink" userId="8afea143-2072-4321-832c-d695a2a40b89" providerId="ADAL" clId="{1B8C8900-326B-489D-9050-95E3ECA51EE0}" dt="2021-09-26T09:49:33.039" v="735" actId="21"/>
          <ac:spMkLst>
            <pc:docMk/>
            <pc:sldMk cId="1330497520" sldId="317"/>
            <ac:spMk id="8" creationId="{137FBDC3-0416-4D1C-AB5D-03BCE8D8301F}"/>
          </ac:spMkLst>
        </pc:spChg>
        <pc:spChg chg="del">
          <ac:chgData name="Jacintha Westerink" userId="8afea143-2072-4321-832c-d695a2a40b89" providerId="ADAL" clId="{1B8C8900-326B-489D-9050-95E3ECA51EE0}" dt="2021-09-26T09:49:55.352" v="740" actId="21"/>
          <ac:spMkLst>
            <pc:docMk/>
            <pc:sldMk cId="1330497520" sldId="317"/>
            <ac:spMk id="25" creationId="{1467A5F2-091C-41F2-AFE8-B7706D33CA14}"/>
          </ac:spMkLst>
        </pc:spChg>
      </pc:sldChg>
      <pc:sldChg chg="addSp delSp modSp mod">
        <pc:chgData name="Jacintha Westerink" userId="8afea143-2072-4321-832c-d695a2a40b89" providerId="ADAL" clId="{1B8C8900-326B-489D-9050-95E3ECA51EE0}" dt="2021-09-28T15:55:28.941" v="2293" actId="478"/>
        <pc:sldMkLst>
          <pc:docMk/>
          <pc:sldMk cId="712963483" sldId="320"/>
        </pc:sldMkLst>
        <pc:spChg chg="add del mod">
          <ac:chgData name="Jacintha Westerink" userId="8afea143-2072-4321-832c-d695a2a40b89" providerId="ADAL" clId="{1B8C8900-326B-489D-9050-95E3ECA51EE0}" dt="2021-09-28T15:55:28.941" v="2293" actId="478"/>
          <ac:spMkLst>
            <pc:docMk/>
            <pc:sldMk cId="712963483" sldId="320"/>
            <ac:spMk id="6" creationId="{FD81602F-F676-45BE-B7D5-12443E803839}"/>
          </ac:spMkLst>
        </pc:spChg>
        <pc:spChg chg="mod">
          <ac:chgData name="Jacintha Westerink" userId="8afea143-2072-4321-832c-d695a2a40b89" providerId="ADAL" clId="{1B8C8900-326B-489D-9050-95E3ECA51EE0}" dt="2021-09-26T17:28:22.776" v="2003" actId="1076"/>
          <ac:spMkLst>
            <pc:docMk/>
            <pc:sldMk cId="712963483" sldId="320"/>
            <ac:spMk id="9" creationId="{3F2503CA-BD50-40D9-B48F-71457F24A0B4}"/>
          </ac:spMkLst>
        </pc:spChg>
        <pc:picChg chg="del mod">
          <ac:chgData name="Jacintha Westerink" userId="8afea143-2072-4321-832c-d695a2a40b89" providerId="ADAL" clId="{1B8C8900-326B-489D-9050-95E3ECA51EE0}" dt="2021-09-28T15:55:04.616" v="2271" actId="478"/>
          <ac:picMkLst>
            <pc:docMk/>
            <pc:sldMk cId="712963483" sldId="320"/>
            <ac:picMk id="15" creationId="{F265CE0F-DD6C-4CA5-BEAA-B5BD0F187B5B}"/>
          </ac:picMkLst>
        </pc:picChg>
        <pc:picChg chg="mod">
          <ac:chgData name="Jacintha Westerink" userId="8afea143-2072-4321-832c-d695a2a40b89" providerId="ADAL" clId="{1B8C8900-326B-489D-9050-95E3ECA51EE0}" dt="2021-09-26T17:29:22.607" v="2015" actId="1076"/>
          <ac:picMkLst>
            <pc:docMk/>
            <pc:sldMk cId="712963483" sldId="320"/>
            <ac:picMk id="16" creationId="{D51F8B21-3B57-44D6-91EE-7861C8E32ED3}"/>
          </ac:picMkLst>
        </pc:picChg>
      </pc:sldChg>
      <pc:sldChg chg="addSp delSp modSp del mod">
        <pc:chgData name="Jacintha Westerink" userId="8afea143-2072-4321-832c-d695a2a40b89" providerId="ADAL" clId="{1B8C8900-326B-489D-9050-95E3ECA51EE0}" dt="2021-09-26T17:29:30.798" v="2017" actId="2696"/>
        <pc:sldMkLst>
          <pc:docMk/>
          <pc:sldMk cId="2437969507" sldId="321"/>
        </pc:sldMkLst>
        <pc:spChg chg="add mod">
          <ac:chgData name="Jacintha Westerink" userId="8afea143-2072-4321-832c-d695a2a40b89" providerId="ADAL" clId="{1B8C8900-326B-489D-9050-95E3ECA51EE0}" dt="2021-09-26T17:28:37.680" v="2007" actId="21"/>
          <ac:spMkLst>
            <pc:docMk/>
            <pc:sldMk cId="2437969507" sldId="321"/>
            <ac:spMk id="4" creationId="{161E7077-DF54-4BB7-AD1C-FB59EBE98D16}"/>
          </ac:spMkLst>
        </pc:spChg>
        <pc:spChg chg="del mod">
          <ac:chgData name="Jacintha Westerink" userId="8afea143-2072-4321-832c-d695a2a40b89" providerId="ADAL" clId="{1B8C8900-326B-489D-9050-95E3ECA51EE0}" dt="2021-09-26T17:28:37.680" v="2007" actId="21"/>
          <ac:spMkLst>
            <pc:docMk/>
            <pc:sldMk cId="2437969507" sldId="321"/>
            <ac:spMk id="9" creationId="{47149817-76F9-4CAE-ABF8-B73B772F66C3}"/>
          </ac:spMkLst>
        </pc:spChg>
        <pc:spChg chg="del mod">
          <ac:chgData name="Jacintha Westerink" userId="8afea143-2072-4321-832c-d695a2a40b89" providerId="ADAL" clId="{1B8C8900-326B-489D-9050-95E3ECA51EE0}" dt="2021-09-26T17:28:08.816" v="2002" actId="478"/>
          <ac:spMkLst>
            <pc:docMk/>
            <pc:sldMk cId="2437969507" sldId="321"/>
            <ac:spMk id="13" creationId="{D2BD81E9-1F50-4F5E-98A9-69B6EB2D3387}"/>
          </ac:spMkLst>
        </pc:spChg>
      </pc:sldChg>
      <pc:sldChg chg="delSp modSp del mod">
        <pc:chgData name="Jacintha Westerink" userId="8afea143-2072-4321-832c-d695a2a40b89" providerId="ADAL" clId="{1B8C8900-326B-489D-9050-95E3ECA51EE0}" dt="2021-09-28T15:46:19.439" v="2135" actId="2696"/>
        <pc:sldMkLst>
          <pc:docMk/>
          <pc:sldMk cId="2380756946" sldId="323"/>
        </pc:sldMkLst>
        <pc:spChg chg="mod">
          <ac:chgData name="Jacintha Westerink" userId="8afea143-2072-4321-832c-d695a2a40b89" providerId="ADAL" clId="{1B8C8900-326B-489D-9050-95E3ECA51EE0}" dt="2021-09-28T15:45:30.200" v="2132" actId="14100"/>
          <ac:spMkLst>
            <pc:docMk/>
            <pc:sldMk cId="2380756946" sldId="323"/>
            <ac:spMk id="2" creationId="{00000000-0000-0000-0000-000000000000}"/>
          </ac:spMkLst>
        </pc:spChg>
        <pc:spChg chg="mod">
          <ac:chgData name="Jacintha Westerink" userId="8afea143-2072-4321-832c-d695a2a40b89" providerId="ADAL" clId="{1B8C8900-326B-489D-9050-95E3ECA51EE0}" dt="2021-09-28T15:46:03.160" v="2133" actId="14100"/>
          <ac:spMkLst>
            <pc:docMk/>
            <pc:sldMk cId="2380756946" sldId="323"/>
            <ac:spMk id="3" creationId="{00000000-0000-0000-0000-000000000000}"/>
          </ac:spMkLst>
        </pc:spChg>
        <pc:picChg chg="del">
          <ac:chgData name="Jacintha Westerink" userId="8afea143-2072-4321-832c-d695a2a40b89" providerId="ADAL" clId="{1B8C8900-326B-489D-9050-95E3ECA51EE0}" dt="2021-09-28T15:46:08.998" v="2134" actId="478"/>
          <ac:picMkLst>
            <pc:docMk/>
            <pc:sldMk cId="2380756946" sldId="323"/>
            <ac:picMk id="5" creationId="{00000000-0000-0000-0000-000000000000}"/>
          </ac:picMkLst>
        </pc:picChg>
      </pc:sldChg>
      <pc:sldChg chg="addSp delSp modSp mod">
        <pc:chgData name="Jacintha Westerink" userId="8afea143-2072-4321-832c-d695a2a40b89" providerId="ADAL" clId="{1B8C8900-326B-489D-9050-95E3ECA51EE0}" dt="2021-09-28T15:47:08.277" v="2193" actId="27636"/>
        <pc:sldMkLst>
          <pc:docMk/>
          <pc:sldMk cId="2342684483" sldId="324"/>
        </pc:sldMkLst>
        <pc:spChg chg="mod">
          <ac:chgData name="Jacintha Westerink" userId="8afea143-2072-4321-832c-d695a2a40b89" providerId="ADAL" clId="{1B8C8900-326B-489D-9050-95E3ECA51EE0}" dt="2021-09-28T15:47:08.277" v="2193" actId="27636"/>
          <ac:spMkLst>
            <pc:docMk/>
            <pc:sldMk cId="2342684483" sldId="324"/>
            <ac:spMk id="2" creationId="{00000000-0000-0000-0000-000000000000}"/>
          </ac:spMkLst>
        </pc:spChg>
        <pc:spChg chg="add mod">
          <ac:chgData name="Jacintha Westerink" userId="8afea143-2072-4321-832c-d695a2a40b89" providerId="ADAL" clId="{1B8C8900-326B-489D-9050-95E3ECA51EE0}" dt="2021-09-26T08:29:58.890" v="647" actId="14100"/>
          <ac:spMkLst>
            <pc:docMk/>
            <pc:sldMk cId="2342684483" sldId="324"/>
            <ac:spMk id="3" creationId="{FFB81491-A343-4EF3-A296-3861B10E1C3C}"/>
          </ac:spMkLst>
        </pc:spChg>
        <pc:spChg chg="mod">
          <ac:chgData name="Jacintha Westerink" userId="8afea143-2072-4321-832c-d695a2a40b89" providerId="ADAL" clId="{1B8C8900-326B-489D-9050-95E3ECA51EE0}" dt="2021-09-26T08:30:26.943" v="648" actId="1076"/>
          <ac:spMkLst>
            <pc:docMk/>
            <pc:sldMk cId="2342684483" sldId="324"/>
            <ac:spMk id="14338" creationId="{00000000-0000-0000-0000-000000000000}"/>
          </ac:spMkLst>
        </pc:spChg>
        <pc:picChg chg="del">
          <ac:chgData name="Jacintha Westerink" userId="8afea143-2072-4321-832c-d695a2a40b89" providerId="ADAL" clId="{1B8C8900-326B-489D-9050-95E3ECA51EE0}" dt="2021-09-26T08:28:48.841" v="638" actId="478"/>
          <ac:picMkLst>
            <pc:docMk/>
            <pc:sldMk cId="2342684483" sldId="324"/>
            <ac:picMk id="4" creationId="{00000000-0000-0000-0000-000000000000}"/>
          </ac:picMkLst>
        </pc:picChg>
        <pc:picChg chg="add mod">
          <ac:chgData name="Jacintha Westerink" userId="8afea143-2072-4321-832c-d695a2a40b89" providerId="ADAL" clId="{1B8C8900-326B-489D-9050-95E3ECA51EE0}" dt="2021-09-26T08:28:58.774" v="640" actId="14100"/>
          <ac:picMkLst>
            <pc:docMk/>
            <pc:sldMk cId="2342684483" sldId="324"/>
            <ac:picMk id="5" creationId="{DE3C36A9-8FA0-45B9-8E8B-560209E5461C}"/>
          </ac:picMkLst>
        </pc:picChg>
      </pc:sldChg>
      <pc:sldChg chg="addSp delSp modSp del mod ord">
        <pc:chgData name="Jacintha Westerink" userId="8afea143-2072-4321-832c-d695a2a40b89" providerId="ADAL" clId="{1B8C8900-326B-489D-9050-95E3ECA51EE0}" dt="2021-09-28T15:49:08.777" v="2256" actId="2696"/>
        <pc:sldMkLst>
          <pc:docMk/>
          <pc:sldMk cId="176757491" sldId="326"/>
        </pc:sldMkLst>
        <pc:spChg chg="add mod">
          <ac:chgData name="Jacintha Westerink" userId="8afea143-2072-4321-832c-d695a2a40b89" providerId="ADAL" clId="{1B8C8900-326B-489D-9050-95E3ECA51EE0}" dt="2021-09-26T09:49:40.880" v="737"/>
          <ac:spMkLst>
            <pc:docMk/>
            <pc:sldMk cId="176757491" sldId="326"/>
            <ac:spMk id="4" creationId="{E5D4E12E-AB18-45E2-B5DE-936AFAE498C5}"/>
          </ac:spMkLst>
        </pc:spChg>
        <pc:spChg chg="add mod">
          <ac:chgData name="Jacintha Westerink" userId="8afea143-2072-4321-832c-d695a2a40b89" providerId="ADAL" clId="{1B8C8900-326B-489D-9050-95E3ECA51EE0}" dt="2021-09-26T09:50:27.973" v="746" actId="14100"/>
          <ac:spMkLst>
            <pc:docMk/>
            <pc:sldMk cId="176757491" sldId="326"/>
            <ac:spMk id="5" creationId="{570359EE-B7D5-4B86-A994-C70262F45F23}"/>
          </ac:spMkLst>
        </pc:spChg>
        <pc:spChg chg="del">
          <ac:chgData name="Jacintha Westerink" userId="8afea143-2072-4321-832c-d695a2a40b89" providerId="ADAL" clId="{1B8C8900-326B-489D-9050-95E3ECA51EE0}" dt="2021-09-26T09:49:47.393" v="739" actId="478"/>
          <ac:spMkLst>
            <pc:docMk/>
            <pc:sldMk cId="176757491" sldId="326"/>
            <ac:spMk id="9" creationId="{2AAD4952-0EB5-4692-87D2-8CBA693F1FE9}"/>
          </ac:spMkLst>
        </pc:spChg>
        <pc:spChg chg="del mod">
          <ac:chgData name="Jacintha Westerink" userId="8afea143-2072-4321-832c-d695a2a40b89" providerId="ADAL" clId="{1B8C8900-326B-489D-9050-95E3ECA51EE0}" dt="2021-09-26T09:49:43.248" v="738" actId="478"/>
          <ac:spMkLst>
            <pc:docMk/>
            <pc:sldMk cId="176757491" sldId="326"/>
            <ac:spMk id="28674" creationId="{00000000-0000-0000-0000-000000000000}"/>
          </ac:spMkLst>
        </pc:spChg>
      </pc:sldChg>
      <pc:sldChg chg="modSp del mod ord">
        <pc:chgData name="Jacintha Westerink" userId="8afea143-2072-4321-832c-d695a2a40b89" providerId="ADAL" clId="{1B8C8900-326B-489D-9050-95E3ECA51EE0}" dt="2021-09-28T15:54:01.961" v="2267" actId="2696"/>
        <pc:sldMkLst>
          <pc:docMk/>
          <pc:sldMk cId="3207037746" sldId="329"/>
        </pc:sldMkLst>
        <pc:spChg chg="mod">
          <ac:chgData name="Jacintha Westerink" userId="8afea143-2072-4321-832c-d695a2a40b89" providerId="ADAL" clId="{1B8C8900-326B-489D-9050-95E3ECA51EE0}" dt="2021-09-26T09:47:11.435" v="721" actId="1076"/>
          <ac:spMkLst>
            <pc:docMk/>
            <pc:sldMk cId="3207037746" sldId="329"/>
            <ac:spMk id="2" creationId="{00000000-0000-0000-0000-000000000000}"/>
          </ac:spMkLst>
        </pc:spChg>
        <pc:spChg chg="mod">
          <ac:chgData name="Jacintha Westerink" userId="8afea143-2072-4321-832c-d695a2a40b89" providerId="ADAL" clId="{1B8C8900-326B-489D-9050-95E3ECA51EE0}" dt="2021-09-26T17:22:48.121" v="1959" actId="14100"/>
          <ac:spMkLst>
            <pc:docMk/>
            <pc:sldMk cId="3207037746" sldId="329"/>
            <ac:spMk id="30722" creationId="{00000000-0000-0000-0000-000000000000}"/>
          </ac:spMkLst>
        </pc:spChg>
        <pc:picChg chg="mod">
          <ac:chgData name="Jacintha Westerink" userId="8afea143-2072-4321-832c-d695a2a40b89" providerId="ADAL" clId="{1B8C8900-326B-489D-9050-95E3ECA51EE0}" dt="2021-09-26T09:46:57.807" v="712" actId="1076"/>
          <ac:picMkLst>
            <pc:docMk/>
            <pc:sldMk cId="3207037746" sldId="329"/>
            <ac:picMk id="1028" creationId="{00000000-0000-0000-0000-000000000000}"/>
          </ac:picMkLst>
        </pc:picChg>
      </pc:sldChg>
      <pc:sldChg chg="modSp mod">
        <pc:chgData name="Jacintha Westerink" userId="8afea143-2072-4321-832c-d695a2a40b89" providerId="ADAL" clId="{1B8C8900-326B-489D-9050-95E3ECA51EE0}" dt="2021-09-28T15:50:34.375" v="2257" actId="13926"/>
        <pc:sldMkLst>
          <pc:docMk/>
          <pc:sldMk cId="3046897518" sldId="332"/>
        </pc:sldMkLst>
        <pc:spChg chg="mod">
          <ac:chgData name="Jacintha Westerink" userId="8afea143-2072-4321-832c-d695a2a40b89" providerId="ADAL" clId="{1B8C8900-326B-489D-9050-95E3ECA51EE0}" dt="2021-09-26T17:11:20.635" v="1755" actId="1076"/>
          <ac:spMkLst>
            <pc:docMk/>
            <pc:sldMk cId="3046897518" sldId="332"/>
            <ac:spMk id="2" creationId="{00000000-0000-0000-0000-000000000000}"/>
          </ac:spMkLst>
        </pc:spChg>
        <pc:spChg chg="mod">
          <ac:chgData name="Jacintha Westerink" userId="8afea143-2072-4321-832c-d695a2a40b89" providerId="ADAL" clId="{1B8C8900-326B-489D-9050-95E3ECA51EE0}" dt="2021-09-28T15:50:34.375" v="2257" actId="13926"/>
          <ac:spMkLst>
            <pc:docMk/>
            <pc:sldMk cId="3046897518" sldId="332"/>
            <ac:spMk id="3" creationId="{00000000-0000-0000-0000-000000000000}"/>
          </ac:spMkLst>
        </pc:spChg>
      </pc:sldChg>
      <pc:sldChg chg="addSp delSp modSp mod ord">
        <pc:chgData name="Jacintha Westerink" userId="8afea143-2072-4321-832c-d695a2a40b89" providerId="ADAL" clId="{1B8C8900-326B-489D-9050-95E3ECA51EE0}" dt="2021-09-26T17:06:16.147" v="1613" actId="20577"/>
        <pc:sldMkLst>
          <pc:docMk/>
          <pc:sldMk cId="2008175719" sldId="339"/>
        </pc:sldMkLst>
        <pc:spChg chg="del mod">
          <ac:chgData name="Jacintha Westerink" userId="8afea143-2072-4321-832c-d695a2a40b89" providerId="ADAL" clId="{1B8C8900-326B-489D-9050-95E3ECA51EE0}" dt="2021-09-26T16:53:21.947" v="1118" actId="478"/>
          <ac:spMkLst>
            <pc:docMk/>
            <pc:sldMk cId="2008175719" sldId="339"/>
            <ac:spMk id="2" creationId="{00000000-0000-0000-0000-000000000000}"/>
          </ac:spMkLst>
        </pc:spChg>
        <pc:spChg chg="mod">
          <ac:chgData name="Jacintha Westerink" userId="8afea143-2072-4321-832c-d695a2a40b89" providerId="ADAL" clId="{1B8C8900-326B-489D-9050-95E3ECA51EE0}" dt="2021-09-26T17:06:16.147" v="1613" actId="20577"/>
          <ac:spMkLst>
            <pc:docMk/>
            <pc:sldMk cId="2008175719" sldId="339"/>
            <ac:spMk id="3" creationId="{00000000-0000-0000-0000-000000000000}"/>
          </ac:spMkLst>
        </pc:spChg>
        <pc:spChg chg="add del mod">
          <ac:chgData name="Jacintha Westerink" userId="8afea143-2072-4321-832c-d695a2a40b89" providerId="ADAL" clId="{1B8C8900-326B-489D-9050-95E3ECA51EE0}" dt="2021-09-26T16:53:27.530" v="1119" actId="478"/>
          <ac:spMkLst>
            <pc:docMk/>
            <pc:sldMk cId="2008175719" sldId="339"/>
            <ac:spMk id="5" creationId="{1EB8D297-3351-4F7B-A9B9-186C5844AE74}"/>
          </ac:spMkLst>
        </pc:spChg>
        <pc:spChg chg="add del mod">
          <ac:chgData name="Jacintha Westerink" userId="8afea143-2072-4321-832c-d695a2a40b89" providerId="ADAL" clId="{1B8C8900-326B-489D-9050-95E3ECA51EE0}" dt="2021-09-26T17:03:11.830" v="1481"/>
          <ac:spMkLst>
            <pc:docMk/>
            <pc:sldMk cId="2008175719" sldId="339"/>
            <ac:spMk id="8" creationId="{6AF15770-B71A-47E7-92FB-668F5BB0AE28}"/>
          </ac:spMkLst>
        </pc:spChg>
        <pc:spChg chg="del mod">
          <ac:chgData name="Jacintha Westerink" userId="8afea143-2072-4321-832c-d695a2a40b89" providerId="ADAL" clId="{1B8C8900-326B-489D-9050-95E3ECA51EE0}" dt="2021-09-26T17:01:35.582" v="1411" actId="21"/>
          <ac:spMkLst>
            <pc:docMk/>
            <pc:sldMk cId="2008175719" sldId="339"/>
            <ac:spMk id="9" creationId="{00000000-0000-0000-0000-000000000000}"/>
          </ac:spMkLst>
        </pc:spChg>
        <pc:spChg chg="mod">
          <ac:chgData name="Jacintha Westerink" userId="8afea143-2072-4321-832c-d695a2a40b89" providerId="ADAL" clId="{1B8C8900-326B-489D-9050-95E3ECA51EE0}" dt="2021-09-26T16:58:59.696" v="1362" actId="1076"/>
          <ac:spMkLst>
            <pc:docMk/>
            <pc:sldMk cId="2008175719" sldId="339"/>
            <ac:spMk id="17410" creationId="{00000000-0000-0000-0000-000000000000}"/>
          </ac:spMkLst>
        </pc:spChg>
      </pc:sldChg>
      <pc:sldChg chg="addSp delSp modSp mod ord">
        <pc:chgData name="Jacintha Westerink" userId="8afea143-2072-4321-832c-d695a2a40b89" providerId="ADAL" clId="{1B8C8900-326B-489D-9050-95E3ECA51EE0}" dt="2021-09-26T17:07:33.333" v="1701" actId="20577"/>
        <pc:sldMkLst>
          <pc:docMk/>
          <pc:sldMk cId="42358763" sldId="340"/>
        </pc:sldMkLst>
        <pc:spChg chg="del mod">
          <ac:chgData name="Jacintha Westerink" userId="8afea143-2072-4321-832c-d695a2a40b89" providerId="ADAL" clId="{1B8C8900-326B-489D-9050-95E3ECA51EE0}" dt="2021-09-26T17:01:12.624" v="1408" actId="21"/>
          <ac:spMkLst>
            <pc:docMk/>
            <pc:sldMk cId="42358763" sldId="340"/>
            <ac:spMk id="3" creationId="{07122D96-0706-45CE-B991-778F177E0CAE}"/>
          </ac:spMkLst>
        </pc:spChg>
        <pc:spChg chg="add mod">
          <ac:chgData name="Jacintha Westerink" userId="8afea143-2072-4321-832c-d695a2a40b89" providerId="ADAL" clId="{1B8C8900-326B-489D-9050-95E3ECA51EE0}" dt="2021-09-26T17:07:33.333" v="1701" actId="20577"/>
          <ac:spMkLst>
            <pc:docMk/>
            <pc:sldMk cId="42358763" sldId="340"/>
            <ac:spMk id="8" creationId="{866AE168-9EC4-4E84-8469-2887D75CB105}"/>
          </ac:spMkLst>
        </pc:spChg>
        <pc:spChg chg="del">
          <ac:chgData name="Jacintha Westerink" userId="8afea143-2072-4321-832c-d695a2a40b89" providerId="ADAL" clId="{1B8C8900-326B-489D-9050-95E3ECA51EE0}" dt="2021-09-26T17:01:45.484" v="1414" actId="478"/>
          <ac:spMkLst>
            <pc:docMk/>
            <pc:sldMk cId="42358763" sldId="340"/>
            <ac:spMk id="10" creationId="{00000000-0000-0000-0000-000000000000}"/>
          </ac:spMkLst>
        </pc:spChg>
        <pc:spChg chg="del">
          <ac:chgData name="Jacintha Westerink" userId="8afea143-2072-4321-832c-d695a2a40b89" providerId="ADAL" clId="{1B8C8900-326B-489D-9050-95E3ECA51EE0}" dt="2021-09-26T17:01:47.627" v="1415" actId="478"/>
          <ac:spMkLst>
            <pc:docMk/>
            <pc:sldMk cId="42358763" sldId="340"/>
            <ac:spMk id="11" creationId="{00000000-0000-0000-0000-000000000000}"/>
          </ac:spMkLst>
        </pc:spChg>
        <pc:spChg chg="mod">
          <ac:chgData name="Jacintha Westerink" userId="8afea143-2072-4321-832c-d695a2a40b89" providerId="ADAL" clId="{1B8C8900-326B-489D-9050-95E3ECA51EE0}" dt="2021-09-26T17:02:19.732" v="1447" actId="20577"/>
          <ac:spMkLst>
            <pc:docMk/>
            <pc:sldMk cId="42358763" sldId="340"/>
            <ac:spMk id="17410" creationId="{00000000-0000-0000-0000-000000000000}"/>
          </ac:spMkLst>
        </pc:spChg>
        <pc:graphicFrameChg chg="del">
          <ac:chgData name="Jacintha Westerink" userId="8afea143-2072-4321-832c-d695a2a40b89" providerId="ADAL" clId="{1B8C8900-326B-489D-9050-95E3ECA51EE0}" dt="2021-09-26T17:00:47.580" v="1407" actId="478"/>
          <ac:graphicFrameMkLst>
            <pc:docMk/>
            <pc:sldMk cId="42358763" sldId="340"/>
            <ac:graphicFrameMk id="9" creationId="{00000000-0000-0000-0000-000000000000}"/>
          </ac:graphicFrameMkLst>
        </pc:graphicFrameChg>
      </pc:sldChg>
      <pc:sldChg chg="modSp mod ord modAnim">
        <pc:chgData name="Jacintha Westerink" userId="8afea143-2072-4321-832c-d695a2a40b89" providerId="ADAL" clId="{1B8C8900-326B-489D-9050-95E3ECA51EE0}" dt="2021-09-26T17:10:09.834" v="1753" actId="14100"/>
        <pc:sldMkLst>
          <pc:docMk/>
          <pc:sldMk cId="3877204782" sldId="342"/>
        </pc:sldMkLst>
        <pc:spChg chg="mod">
          <ac:chgData name="Jacintha Westerink" userId="8afea143-2072-4321-832c-d695a2a40b89" providerId="ADAL" clId="{1B8C8900-326B-489D-9050-95E3ECA51EE0}" dt="2021-09-26T17:08:07.341" v="1705" actId="1076"/>
          <ac:spMkLst>
            <pc:docMk/>
            <pc:sldMk cId="3877204782" sldId="342"/>
            <ac:spMk id="2" creationId="{00000000-0000-0000-0000-000000000000}"/>
          </ac:spMkLst>
        </pc:spChg>
        <pc:spChg chg="mod">
          <ac:chgData name="Jacintha Westerink" userId="8afea143-2072-4321-832c-d695a2a40b89" providerId="ADAL" clId="{1B8C8900-326B-489D-9050-95E3ECA51EE0}" dt="2021-09-26T17:10:09.834" v="1753" actId="14100"/>
          <ac:spMkLst>
            <pc:docMk/>
            <pc:sldMk cId="3877204782" sldId="342"/>
            <ac:spMk id="3" creationId="{00000000-0000-0000-0000-000000000000}"/>
          </ac:spMkLst>
        </pc:spChg>
      </pc:sldChg>
      <pc:sldChg chg="modSp mod">
        <pc:chgData name="Jacintha Westerink" userId="8afea143-2072-4321-832c-d695a2a40b89" providerId="ADAL" clId="{1B8C8900-326B-489D-9050-95E3ECA51EE0}" dt="2021-09-28T15:53:20.960" v="2265" actId="20577"/>
        <pc:sldMkLst>
          <pc:docMk/>
          <pc:sldMk cId="2036942044" sldId="343"/>
        </pc:sldMkLst>
        <pc:spChg chg="mod">
          <ac:chgData name="Jacintha Westerink" userId="8afea143-2072-4321-832c-d695a2a40b89" providerId="ADAL" clId="{1B8C8900-326B-489D-9050-95E3ECA51EE0}" dt="2021-09-28T15:53:20.960" v="2265" actId="20577"/>
          <ac:spMkLst>
            <pc:docMk/>
            <pc:sldMk cId="2036942044" sldId="343"/>
            <ac:spMk id="2" creationId="{00000000-0000-0000-0000-000000000000}"/>
          </ac:spMkLst>
        </pc:spChg>
        <pc:spChg chg="mod">
          <ac:chgData name="Jacintha Westerink" userId="8afea143-2072-4321-832c-d695a2a40b89" providerId="ADAL" clId="{1B8C8900-326B-489D-9050-95E3ECA51EE0}" dt="2021-09-26T17:12:33.011" v="1767" actId="20577"/>
          <ac:spMkLst>
            <pc:docMk/>
            <pc:sldMk cId="2036942044" sldId="343"/>
            <ac:spMk id="25602" creationId="{00000000-0000-0000-0000-000000000000}"/>
          </ac:spMkLst>
        </pc:spChg>
      </pc:sldChg>
      <pc:sldChg chg="addSp delSp modSp mod modClrScheme chgLayout">
        <pc:chgData name="Jacintha Westerink" userId="8afea143-2072-4321-832c-d695a2a40b89" providerId="ADAL" clId="{1B8C8900-326B-489D-9050-95E3ECA51EE0}" dt="2021-09-26T08:24:01.532" v="619" actId="20577"/>
        <pc:sldMkLst>
          <pc:docMk/>
          <pc:sldMk cId="263113233" sldId="346"/>
        </pc:sldMkLst>
        <pc:spChg chg="mod">
          <ac:chgData name="Jacintha Westerink" userId="8afea143-2072-4321-832c-d695a2a40b89" providerId="ADAL" clId="{1B8C8900-326B-489D-9050-95E3ECA51EE0}" dt="2021-09-26T08:24:01.532" v="619" actId="20577"/>
          <ac:spMkLst>
            <pc:docMk/>
            <pc:sldMk cId="263113233" sldId="346"/>
            <ac:spMk id="2" creationId="{00000000-0000-0000-0000-000000000000}"/>
          </ac:spMkLst>
        </pc:spChg>
        <pc:spChg chg="del mod">
          <ac:chgData name="Jacintha Westerink" userId="8afea143-2072-4321-832c-d695a2a40b89" providerId="ADAL" clId="{1B8C8900-326B-489D-9050-95E3ECA51EE0}" dt="2021-09-22T12:58:33.276" v="288" actId="478"/>
          <ac:spMkLst>
            <pc:docMk/>
            <pc:sldMk cId="263113233" sldId="346"/>
            <ac:spMk id="3" creationId="{00000000-0000-0000-0000-000000000000}"/>
          </ac:spMkLst>
        </pc:spChg>
        <pc:spChg chg="mod ord">
          <ac:chgData name="Jacintha Westerink" userId="8afea143-2072-4321-832c-d695a2a40b89" providerId="ADAL" clId="{1B8C8900-326B-489D-9050-95E3ECA51EE0}" dt="2021-09-22T12:58:54.871" v="297" actId="26606"/>
          <ac:spMkLst>
            <pc:docMk/>
            <pc:sldMk cId="263113233" sldId="346"/>
            <ac:spMk id="4" creationId="{00000000-0000-0000-0000-000000000000}"/>
          </ac:spMkLst>
        </pc:spChg>
        <pc:spChg chg="add del mod">
          <ac:chgData name="Jacintha Westerink" userId="8afea143-2072-4321-832c-d695a2a40b89" providerId="ADAL" clId="{1B8C8900-326B-489D-9050-95E3ECA51EE0}" dt="2021-09-22T12:58:58.295" v="298" actId="478"/>
          <ac:spMkLst>
            <pc:docMk/>
            <pc:sldMk cId="263113233" sldId="346"/>
            <ac:spMk id="6" creationId="{9F1437C9-2735-4FCF-8F04-CADC10206F4C}"/>
          </ac:spMkLst>
        </pc:spChg>
        <pc:spChg chg="add del mod">
          <ac:chgData name="Jacintha Westerink" userId="8afea143-2072-4321-832c-d695a2a40b89" providerId="ADAL" clId="{1B8C8900-326B-489D-9050-95E3ECA51EE0}" dt="2021-09-22T12:58:54.871" v="297" actId="26606"/>
          <ac:spMkLst>
            <pc:docMk/>
            <pc:sldMk cId="263113233" sldId="346"/>
            <ac:spMk id="13" creationId="{27296A80-09D3-46F2-96F6-E41D8F7379CB}"/>
          </ac:spMkLst>
        </pc:spChg>
        <pc:spChg chg="add mod">
          <ac:chgData name="Jacintha Westerink" userId="8afea143-2072-4321-832c-d695a2a40b89" providerId="ADAL" clId="{1B8C8900-326B-489D-9050-95E3ECA51EE0}" dt="2021-09-22T13:01:18.293" v="307" actId="2085"/>
          <ac:spMkLst>
            <pc:docMk/>
            <pc:sldMk cId="263113233" sldId="346"/>
            <ac:spMk id="14" creationId="{C8987DF5-FCF7-4E18-925B-7ACA03BCCE31}"/>
          </ac:spMkLst>
        </pc:spChg>
        <pc:spChg chg="add del mod">
          <ac:chgData name="Jacintha Westerink" userId="8afea143-2072-4321-832c-d695a2a40b89" providerId="ADAL" clId="{1B8C8900-326B-489D-9050-95E3ECA51EE0}" dt="2021-09-22T12:58:54.871" v="297" actId="26606"/>
          <ac:spMkLst>
            <pc:docMk/>
            <pc:sldMk cId="263113233" sldId="346"/>
            <ac:spMk id="15" creationId="{56511898-497A-4333-A774-EEF455BA968A}"/>
          </ac:spMkLst>
        </pc:spChg>
        <pc:picChg chg="add mod">
          <ac:chgData name="Jacintha Westerink" userId="8afea143-2072-4321-832c-d695a2a40b89" providerId="ADAL" clId="{1B8C8900-326B-489D-9050-95E3ECA51EE0}" dt="2021-09-22T12:59:02.542" v="299" actId="14100"/>
          <ac:picMkLst>
            <pc:docMk/>
            <pc:sldMk cId="263113233" sldId="346"/>
            <ac:picMk id="8" creationId="{791B3803-A35F-47FF-9AED-2B0F2796D516}"/>
          </ac:picMkLst>
        </pc:picChg>
        <pc:picChg chg="add mod">
          <ac:chgData name="Jacintha Westerink" userId="8afea143-2072-4321-832c-d695a2a40b89" providerId="ADAL" clId="{1B8C8900-326B-489D-9050-95E3ECA51EE0}" dt="2021-09-22T12:59:57.905" v="301" actId="1076"/>
          <ac:picMkLst>
            <pc:docMk/>
            <pc:sldMk cId="263113233" sldId="346"/>
            <ac:picMk id="10" creationId="{8EE17E5A-5588-47C1-95E2-0780DAE02BFF}"/>
          </ac:picMkLst>
        </pc:picChg>
        <pc:picChg chg="add mod">
          <ac:chgData name="Jacintha Westerink" userId="8afea143-2072-4321-832c-d695a2a40b89" providerId="ADAL" clId="{1B8C8900-326B-489D-9050-95E3ECA51EE0}" dt="2021-09-22T13:00:41.525" v="304" actId="14100"/>
          <ac:picMkLst>
            <pc:docMk/>
            <pc:sldMk cId="263113233" sldId="346"/>
            <ac:picMk id="12" creationId="{844B77C9-8362-4606-9C95-298E7FFDFA60}"/>
          </ac:picMkLst>
        </pc:picChg>
      </pc:sldChg>
      <pc:sldChg chg="addSp delSp modSp mod">
        <pc:chgData name="Jacintha Westerink" userId="8afea143-2072-4321-832c-d695a2a40b89" providerId="ADAL" clId="{1B8C8900-326B-489D-9050-95E3ECA51EE0}" dt="2021-09-28T15:28:26.874" v="2089" actId="14100"/>
        <pc:sldMkLst>
          <pc:docMk/>
          <pc:sldMk cId="1174973160" sldId="347"/>
        </pc:sldMkLst>
        <pc:spChg chg="del">
          <ac:chgData name="Jacintha Westerink" userId="8afea143-2072-4321-832c-d695a2a40b89" providerId="ADAL" clId="{1B8C8900-326B-489D-9050-95E3ECA51EE0}" dt="2021-09-22T14:48:18.247" v="358" actId="478"/>
          <ac:spMkLst>
            <pc:docMk/>
            <pc:sldMk cId="1174973160" sldId="347"/>
            <ac:spMk id="2" creationId="{9AB00E9D-FE5B-4000-93AD-A5933085A40A}"/>
          </ac:spMkLst>
        </pc:spChg>
        <pc:spChg chg="mod">
          <ac:chgData name="Jacintha Westerink" userId="8afea143-2072-4321-832c-d695a2a40b89" providerId="ADAL" clId="{1B8C8900-326B-489D-9050-95E3ECA51EE0}" dt="2021-09-22T14:47:02.423" v="346" actId="20577"/>
          <ac:spMkLst>
            <pc:docMk/>
            <pc:sldMk cId="1174973160" sldId="347"/>
            <ac:spMk id="9" creationId="{3F2503CA-BD50-40D9-B48F-71457F24A0B4}"/>
          </ac:spMkLst>
        </pc:spChg>
        <pc:spChg chg="add del mod">
          <ac:chgData name="Jacintha Westerink" userId="8afea143-2072-4321-832c-d695a2a40b89" providerId="ADAL" clId="{1B8C8900-326B-489D-9050-95E3ECA51EE0}" dt="2021-09-22T14:48:21.750" v="359" actId="478"/>
          <ac:spMkLst>
            <pc:docMk/>
            <pc:sldMk cId="1174973160" sldId="347"/>
            <ac:spMk id="12" creationId="{4A5C4FC6-9451-444B-9882-303474BBE238}"/>
          </ac:spMkLst>
        </pc:spChg>
        <pc:picChg chg="add del mod">
          <ac:chgData name="Jacintha Westerink" userId="8afea143-2072-4321-832c-d695a2a40b89" providerId="ADAL" clId="{1B8C8900-326B-489D-9050-95E3ECA51EE0}" dt="2021-09-22T14:48:04.062" v="355" actId="478"/>
          <ac:picMkLst>
            <pc:docMk/>
            <pc:sldMk cId="1174973160" sldId="347"/>
            <ac:picMk id="4" creationId="{1113278D-6061-4807-98FB-94410A299AEC}"/>
          </ac:picMkLst>
        </pc:picChg>
        <pc:picChg chg="add del mod">
          <ac:chgData name="Jacintha Westerink" userId="8afea143-2072-4321-832c-d695a2a40b89" providerId="ADAL" clId="{1B8C8900-326B-489D-9050-95E3ECA51EE0}" dt="2021-09-22T14:48:02.092" v="354" actId="478"/>
          <ac:picMkLst>
            <pc:docMk/>
            <pc:sldMk cId="1174973160" sldId="347"/>
            <ac:picMk id="6" creationId="{1E4760DC-6DBF-4C12-A589-A5E385996B56}"/>
          </ac:picMkLst>
        </pc:picChg>
        <pc:picChg chg="add mod">
          <ac:chgData name="Jacintha Westerink" userId="8afea143-2072-4321-832c-d695a2a40b89" providerId="ADAL" clId="{1B8C8900-326B-489D-9050-95E3ECA51EE0}" dt="2021-09-28T15:28:26.874" v="2089" actId="14100"/>
          <ac:picMkLst>
            <pc:docMk/>
            <pc:sldMk cId="1174973160" sldId="347"/>
            <ac:picMk id="8" creationId="{3CF6C0BD-5A45-450A-8714-137F305FE029}"/>
          </ac:picMkLst>
        </pc:picChg>
      </pc:sldChg>
      <pc:sldChg chg="modSp mod">
        <pc:chgData name="Jacintha Westerink" userId="8afea143-2072-4321-832c-d695a2a40b89" providerId="ADAL" clId="{1B8C8900-326B-489D-9050-95E3ECA51EE0}" dt="2021-09-26T08:25:49.978" v="626" actId="20577"/>
        <pc:sldMkLst>
          <pc:docMk/>
          <pc:sldMk cId="3993343992" sldId="351"/>
        </pc:sldMkLst>
        <pc:spChg chg="mod">
          <ac:chgData name="Jacintha Westerink" userId="8afea143-2072-4321-832c-d695a2a40b89" providerId="ADAL" clId="{1B8C8900-326B-489D-9050-95E3ECA51EE0}" dt="2021-09-26T08:25:49.978" v="626" actId="20577"/>
          <ac:spMkLst>
            <pc:docMk/>
            <pc:sldMk cId="3993343992" sldId="351"/>
            <ac:spMk id="2" creationId="{00000000-0000-0000-0000-000000000000}"/>
          </ac:spMkLst>
        </pc:spChg>
        <pc:spChg chg="mod">
          <ac:chgData name="Jacintha Westerink" userId="8afea143-2072-4321-832c-d695a2a40b89" providerId="ADAL" clId="{1B8C8900-326B-489D-9050-95E3ECA51EE0}" dt="2021-09-22T14:50:49.616" v="380" actId="20577"/>
          <ac:spMkLst>
            <pc:docMk/>
            <pc:sldMk cId="3993343992" sldId="351"/>
            <ac:spMk id="8" creationId="{00000000-0000-0000-0000-000000000000}"/>
          </ac:spMkLst>
        </pc:spChg>
      </pc:sldChg>
      <pc:sldChg chg="modSp mod">
        <pc:chgData name="Jacintha Westerink" userId="8afea143-2072-4321-832c-d695a2a40b89" providerId="ADAL" clId="{1B8C8900-326B-489D-9050-95E3ECA51EE0}" dt="2021-09-28T15:48:32.287" v="2253" actId="20577"/>
        <pc:sldMkLst>
          <pc:docMk/>
          <pc:sldMk cId="1087668671" sldId="352"/>
        </pc:sldMkLst>
        <pc:spChg chg="mod">
          <ac:chgData name="Jacintha Westerink" userId="8afea143-2072-4321-832c-d695a2a40b89" providerId="ADAL" clId="{1B8C8900-326B-489D-9050-95E3ECA51EE0}" dt="2021-09-28T15:48:32.287" v="2253" actId="20577"/>
          <ac:spMkLst>
            <pc:docMk/>
            <pc:sldMk cId="1087668671" sldId="352"/>
            <ac:spMk id="2" creationId="{9AB00E9D-FE5B-4000-93AD-A5933085A40A}"/>
          </ac:spMkLst>
        </pc:spChg>
        <pc:spChg chg="mod">
          <ac:chgData name="Jacintha Westerink" userId="8afea143-2072-4321-832c-d695a2a40b89" providerId="ADAL" clId="{1B8C8900-326B-489D-9050-95E3ECA51EE0}" dt="2021-09-26T08:26:40.677" v="627" actId="14100"/>
          <ac:spMkLst>
            <pc:docMk/>
            <pc:sldMk cId="1087668671" sldId="352"/>
            <ac:spMk id="9" creationId="{3F2503CA-BD50-40D9-B48F-71457F24A0B4}"/>
          </ac:spMkLst>
        </pc:spChg>
      </pc:sldChg>
      <pc:sldChg chg="modSp del mod">
        <pc:chgData name="Jacintha Westerink" userId="8afea143-2072-4321-832c-d695a2a40b89" providerId="ADAL" clId="{1B8C8900-326B-489D-9050-95E3ECA51EE0}" dt="2021-09-28T15:48:22.310" v="2242" actId="2696"/>
        <pc:sldMkLst>
          <pc:docMk/>
          <pc:sldMk cId="3085164139" sldId="353"/>
        </pc:sldMkLst>
        <pc:spChg chg="mod">
          <ac:chgData name="Jacintha Westerink" userId="8afea143-2072-4321-832c-d695a2a40b89" providerId="ADAL" clId="{1B8C8900-326B-489D-9050-95E3ECA51EE0}" dt="2021-09-28T15:47:44.664" v="2211" actId="5793"/>
          <ac:spMkLst>
            <pc:docMk/>
            <pc:sldMk cId="3085164139" sldId="353"/>
            <ac:spMk id="2" creationId="{00000000-0000-0000-0000-000000000000}"/>
          </ac:spMkLst>
        </pc:spChg>
        <pc:spChg chg="mod">
          <ac:chgData name="Jacintha Westerink" userId="8afea143-2072-4321-832c-d695a2a40b89" providerId="ADAL" clId="{1B8C8900-326B-489D-9050-95E3ECA51EE0}" dt="2021-09-28T15:48:03.847" v="2241" actId="20577"/>
          <ac:spMkLst>
            <pc:docMk/>
            <pc:sldMk cId="3085164139" sldId="353"/>
            <ac:spMk id="3" creationId="{00000000-0000-0000-0000-000000000000}"/>
          </ac:spMkLst>
        </pc:spChg>
      </pc:sldChg>
      <pc:sldChg chg="modSp del mod">
        <pc:chgData name="Jacintha Westerink" userId="8afea143-2072-4321-832c-d695a2a40b89" providerId="ADAL" clId="{1B8C8900-326B-489D-9050-95E3ECA51EE0}" dt="2021-09-28T15:54:45.204" v="2269" actId="2696"/>
        <pc:sldMkLst>
          <pc:docMk/>
          <pc:sldMk cId="420593595" sldId="355"/>
        </pc:sldMkLst>
        <pc:spChg chg="mod">
          <ac:chgData name="Jacintha Westerink" userId="8afea143-2072-4321-832c-d695a2a40b89" providerId="ADAL" clId="{1B8C8900-326B-489D-9050-95E3ECA51EE0}" dt="2021-09-26T17:22:12.024" v="1937" actId="1076"/>
          <ac:spMkLst>
            <pc:docMk/>
            <pc:sldMk cId="420593595" sldId="355"/>
            <ac:spMk id="2" creationId="{00000000-0000-0000-0000-000000000000}"/>
          </ac:spMkLst>
        </pc:spChg>
        <pc:spChg chg="mod">
          <ac:chgData name="Jacintha Westerink" userId="8afea143-2072-4321-832c-d695a2a40b89" providerId="ADAL" clId="{1B8C8900-326B-489D-9050-95E3ECA51EE0}" dt="2021-09-26T17:22:01.266" v="1936" actId="1076"/>
          <ac:spMkLst>
            <pc:docMk/>
            <pc:sldMk cId="420593595" sldId="355"/>
            <ac:spMk id="3" creationId="{00000000-0000-0000-0000-000000000000}"/>
          </ac:spMkLst>
        </pc:spChg>
        <pc:picChg chg="mod">
          <ac:chgData name="Jacintha Westerink" userId="8afea143-2072-4321-832c-d695a2a40b89" providerId="ADAL" clId="{1B8C8900-326B-489D-9050-95E3ECA51EE0}" dt="2021-09-26T17:21:39.597" v="1933" actId="1076"/>
          <ac:picMkLst>
            <pc:docMk/>
            <pc:sldMk cId="420593595" sldId="355"/>
            <ac:picMk id="3074" creationId="{00000000-0000-0000-0000-000000000000}"/>
          </ac:picMkLst>
        </pc:picChg>
      </pc:sldChg>
      <pc:sldChg chg="modSp mod">
        <pc:chgData name="Jacintha Westerink" userId="8afea143-2072-4321-832c-d695a2a40b89" providerId="ADAL" clId="{1B8C8900-326B-489D-9050-95E3ECA51EE0}" dt="2021-09-22T18:54:53.379" v="397" actId="20577"/>
        <pc:sldMkLst>
          <pc:docMk/>
          <pc:sldMk cId="3267645900" sldId="356"/>
        </pc:sldMkLst>
        <pc:spChg chg="mod">
          <ac:chgData name="Jacintha Westerink" userId="8afea143-2072-4321-832c-d695a2a40b89" providerId="ADAL" clId="{1B8C8900-326B-489D-9050-95E3ECA51EE0}" dt="2021-09-22T18:54:53.379" v="397" actId="20577"/>
          <ac:spMkLst>
            <pc:docMk/>
            <pc:sldMk cId="3267645900" sldId="356"/>
            <ac:spMk id="4" creationId="{00000000-0000-0000-0000-000000000000}"/>
          </ac:spMkLst>
        </pc:spChg>
      </pc:sldChg>
      <pc:sldChg chg="addSp delSp modSp mod ord">
        <pc:chgData name="Jacintha Westerink" userId="8afea143-2072-4321-832c-d695a2a40b89" providerId="ADAL" clId="{1B8C8900-326B-489D-9050-95E3ECA51EE0}" dt="2021-09-26T08:19:11.995" v="598"/>
        <pc:sldMkLst>
          <pc:docMk/>
          <pc:sldMk cId="3632308614" sldId="357"/>
        </pc:sldMkLst>
        <pc:picChg chg="add mod">
          <ac:chgData name="Jacintha Westerink" userId="8afea143-2072-4321-832c-d695a2a40b89" providerId="ADAL" clId="{1B8C8900-326B-489D-9050-95E3ECA51EE0}" dt="2021-09-23T10:43:13.163" v="485" actId="1076"/>
          <ac:picMkLst>
            <pc:docMk/>
            <pc:sldMk cId="3632308614" sldId="357"/>
            <ac:picMk id="6" creationId="{7C710F5B-D7F5-4813-BF70-F52BCB965302}"/>
          </ac:picMkLst>
        </pc:picChg>
        <pc:picChg chg="add del mod">
          <ac:chgData name="Jacintha Westerink" userId="8afea143-2072-4321-832c-d695a2a40b89" providerId="ADAL" clId="{1B8C8900-326B-489D-9050-95E3ECA51EE0}" dt="2021-09-22T12:48:15.100" v="250" actId="478"/>
          <ac:picMkLst>
            <pc:docMk/>
            <pc:sldMk cId="3632308614" sldId="357"/>
            <ac:picMk id="8" creationId="{8617655E-0D84-47C4-9602-FFDA318D2C75}"/>
          </ac:picMkLst>
        </pc:picChg>
        <pc:picChg chg="add mod">
          <ac:chgData name="Jacintha Westerink" userId="8afea143-2072-4321-832c-d695a2a40b89" providerId="ADAL" clId="{1B8C8900-326B-489D-9050-95E3ECA51EE0}" dt="2021-09-23T10:43:04.965" v="483" actId="1076"/>
          <ac:picMkLst>
            <pc:docMk/>
            <pc:sldMk cId="3632308614" sldId="357"/>
            <ac:picMk id="10" creationId="{FB576DD8-B6A8-4EE5-AC2E-ADC5AC39B431}"/>
          </ac:picMkLst>
        </pc:picChg>
        <pc:picChg chg="add mod">
          <ac:chgData name="Jacintha Westerink" userId="8afea143-2072-4321-832c-d695a2a40b89" providerId="ADAL" clId="{1B8C8900-326B-489D-9050-95E3ECA51EE0}" dt="2021-09-23T10:43:20.615" v="486" actId="1076"/>
          <ac:picMkLst>
            <pc:docMk/>
            <pc:sldMk cId="3632308614" sldId="357"/>
            <ac:picMk id="12" creationId="{F9361B80-3044-49B4-9A90-F3D3AD050191}"/>
          </ac:picMkLst>
        </pc:picChg>
        <pc:picChg chg="mod">
          <ac:chgData name="Jacintha Westerink" userId="8afea143-2072-4321-832c-d695a2a40b89" providerId="ADAL" clId="{1B8C8900-326B-489D-9050-95E3ECA51EE0}" dt="2021-09-23T10:42:43.646" v="478" actId="1076"/>
          <ac:picMkLst>
            <pc:docMk/>
            <pc:sldMk cId="3632308614" sldId="357"/>
            <ac:picMk id="2050" creationId="{9542B0EE-6FB9-4608-B340-92DCACB69135}"/>
          </ac:picMkLst>
        </pc:picChg>
        <pc:picChg chg="del">
          <ac:chgData name="Jacintha Westerink" userId="8afea143-2072-4321-832c-d695a2a40b89" providerId="ADAL" clId="{1B8C8900-326B-489D-9050-95E3ECA51EE0}" dt="2021-09-22T12:45:14.184" v="238" actId="478"/>
          <ac:picMkLst>
            <pc:docMk/>
            <pc:sldMk cId="3632308614" sldId="357"/>
            <ac:picMk id="2051" creationId="{D319BC7A-0DB5-44CC-8EE5-FD5DAB33486E}"/>
          </ac:picMkLst>
        </pc:picChg>
        <pc:picChg chg="mod">
          <ac:chgData name="Jacintha Westerink" userId="8afea143-2072-4321-832c-d695a2a40b89" providerId="ADAL" clId="{1B8C8900-326B-489D-9050-95E3ECA51EE0}" dt="2021-09-23T10:42:34.714" v="475" actId="1076"/>
          <ac:picMkLst>
            <pc:docMk/>
            <pc:sldMk cId="3632308614" sldId="357"/>
            <ac:picMk id="2053" creationId="{1CF85BC0-6719-49EA-843F-D597A61FBD7A}"/>
          </ac:picMkLst>
        </pc:picChg>
        <pc:picChg chg="del">
          <ac:chgData name="Jacintha Westerink" userId="8afea143-2072-4321-832c-d695a2a40b89" providerId="ADAL" clId="{1B8C8900-326B-489D-9050-95E3ECA51EE0}" dt="2021-09-22T12:45:18.901" v="239" actId="478"/>
          <ac:picMkLst>
            <pc:docMk/>
            <pc:sldMk cId="3632308614" sldId="357"/>
            <ac:picMk id="2054" creationId="{5115B017-67E0-4233-B8CB-08BFF3853140}"/>
          </ac:picMkLst>
        </pc:picChg>
        <pc:picChg chg="mod">
          <ac:chgData name="Jacintha Westerink" userId="8afea143-2072-4321-832c-d695a2a40b89" providerId="ADAL" clId="{1B8C8900-326B-489D-9050-95E3ECA51EE0}" dt="2021-09-23T10:43:06.960" v="484" actId="1076"/>
          <ac:picMkLst>
            <pc:docMk/>
            <pc:sldMk cId="3632308614" sldId="357"/>
            <ac:picMk id="2055" creationId="{73CCE100-0633-4ACE-9943-4C191AA5C187}"/>
          </ac:picMkLst>
        </pc:picChg>
        <pc:picChg chg="mod">
          <ac:chgData name="Jacintha Westerink" userId="8afea143-2072-4321-832c-d695a2a40b89" providerId="ADAL" clId="{1B8C8900-326B-489D-9050-95E3ECA51EE0}" dt="2021-09-23T10:43:03.304" v="482" actId="1076"/>
          <ac:picMkLst>
            <pc:docMk/>
            <pc:sldMk cId="3632308614" sldId="357"/>
            <ac:picMk id="2056" creationId="{F2720931-8538-4525-B060-46EE8E4E63E3}"/>
          </ac:picMkLst>
        </pc:picChg>
        <pc:picChg chg="del">
          <ac:chgData name="Jacintha Westerink" userId="8afea143-2072-4321-832c-d695a2a40b89" providerId="ADAL" clId="{1B8C8900-326B-489D-9050-95E3ECA51EE0}" dt="2021-09-22T12:45:07.598" v="237" actId="478"/>
          <ac:picMkLst>
            <pc:docMk/>
            <pc:sldMk cId="3632308614" sldId="357"/>
            <ac:picMk id="2057" creationId="{29748C04-D303-4DC9-A70A-6C8E88704D5A}"/>
          </ac:picMkLst>
        </pc:picChg>
      </pc:sldChg>
      <pc:sldChg chg="addSp delSp modSp add mod">
        <pc:chgData name="Jacintha Westerink" userId="8afea143-2072-4321-832c-d695a2a40b89" providerId="ADAL" clId="{1B8C8900-326B-489D-9050-95E3ECA51EE0}" dt="2021-09-22T14:45:45.972" v="342" actId="14100"/>
        <pc:sldMkLst>
          <pc:docMk/>
          <pc:sldMk cId="83019164" sldId="358"/>
        </pc:sldMkLst>
        <pc:spChg chg="mod">
          <ac:chgData name="Jacintha Westerink" userId="8afea143-2072-4321-832c-d695a2a40b89" providerId="ADAL" clId="{1B8C8900-326B-489D-9050-95E3ECA51EE0}" dt="2021-09-22T14:02:44.892" v="317" actId="1076"/>
          <ac:spMkLst>
            <pc:docMk/>
            <pc:sldMk cId="83019164" sldId="358"/>
            <ac:spMk id="2" creationId="{9AB00E9D-FE5B-4000-93AD-A5933085A40A}"/>
          </ac:spMkLst>
        </pc:spChg>
        <pc:spChg chg="mod">
          <ac:chgData name="Jacintha Westerink" userId="8afea143-2072-4321-832c-d695a2a40b89" providerId="ADAL" clId="{1B8C8900-326B-489D-9050-95E3ECA51EE0}" dt="2021-09-22T14:02:42.042" v="316" actId="1076"/>
          <ac:spMkLst>
            <pc:docMk/>
            <pc:sldMk cId="83019164" sldId="358"/>
            <ac:spMk id="9" creationId="{3F2503CA-BD50-40D9-B48F-71457F24A0B4}"/>
          </ac:spMkLst>
        </pc:spChg>
        <pc:picChg chg="del">
          <ac:chgData name="Jacintha Westerink" userId="8afea143-2072-4321-832c-d695a2a40b89" providerId="ADAL" clId="{1B8C8900-326B-489D-9050-95E3ECA51EE0}" dt="2021-09-22T14:02:04.357" v="309" actId="478"/>
          <ac:picMkLst>
            <pc:docMk/>
            <pc:sldMk cId="83019164" sldId="358"/>
            <ac:picMk id="3" creationId="{00000000-0000-0000-0000-000000000000}"/>
          </ac:picMkLst>
        </pc:picChg>
        <pc:picChg chg="add mod">
          <ac:chgData name="Jacintha Westerink" userId="8afea143-2072-4321-832c-d695a2a40b89" providerId="ADAL" clId="{1B8C8900-326B-489D-9050-95E3ECA51EE0}" dt="2021-09-22T14:02:54.414" v="320" actId="1076"/>
          <ac:picMkLst>
            <pc:docMk/>
            <pc:sldMk cId="83019164" sldId="358"/>
            <ac:picMk id="5" creationId="{D2694895-0175-4114-91FD-8F39287C9026}"/>
          </ac:picMkLst>
        </pc:picChg>
        <pc:cxnChg chg="add mod">
          <ac:chgData name="Jacintha Westerink" userId="8afea143-2072-4321-832c-d695a2a40b89" providerId="ADAL" clId="{1B8C8900-326B-489D-9050-95E3ECA51EE0}" dt="2021-09-22T14:45:45.972" v="342" actId="14100"/>
          <ac:cxnSpMkLst>
            <pc:docMk/>
            <pc:sldMk cId="83019164" sldId="358"/>
            <ac:cxnSpMk id="7" creationId="{8DB8AB80-57F5-495D-865C-4BE66B6F6F73}"/>
          </ac:cxnSpMkLst>
        </pc:cxnChg>
        <pc:cxnChg chg="add mod">
          <ac:chgData name="Jacintha Westerink" userId="8afea143-2072-4321-832c-d695a2a40b89" providerId="ADAL" clId="{1B8C8900-326B-489D-9050-95E3ECA51EE0}" dt="2021-09-22T14:45:28.608" v="341" actId="14100"/>
          <ac:cxnSpMkLst>
            <pc:docMk/>
            <pc:sldMk cId="83019164" sldId="358"/>
            <ac:cxnSpMk id="12" creationId="{5ADEAFBD-A87C-4058-88B8-1E5CD8E58C5D}"/>
          </ac:cxnSpMkLst>
        </pc:cxnChg>
      </pc:sldChg>
      <pc:sldChg chg="addSp modSp add mod ord">
        <pc:chgData name="Jacintha Westerink" userId="8afea143-2072-4321-832c-d695a2a40b89" providerId="ADAL" clId="{1B8C8900-326B-489D-9050-95E3ECA51EE0}" dt="2021-09-26T08:21:03.689" v="599" actId="1076"/>
        <pc:sldMkLst>
          <pc:docMk/>
          <pc:sldMk cId="807591539" sldId="359"/>
        </pc:sldMkLst>
        <pc:spChg chg="mod">
          <ac:chgData name="Jacintha Westerink" userId="8afea143-2072-4321-832c-d695a2a40b89" providerId="ADAL" clId="{1B8C8900-326B-489D-9050-95E3ECA51EE0}" dt="2021-09-23T10:50:56.313" v="541" actId="1076"/>
          <ac:spMkLst>
            <pc:docMk/>
            <pc:sldMk cId="807591539" sldId="359"/>
            <ac:spMk id="7" creationId="{04BC26A8-023C-4EB9-806E-D9535F77B42D}"/>
          </ac:spMkLst>
        </pc:spChg>
        <pc:spChg chg="mod">
          <ac:chgData name="Jacintha Westerink" userId="8afea143-2072-4321-832c-d695a2a40b89" providerId="ADAL" clId="{1B8C8900-326B-489D-9050-95E3ECA51EE0}" dt="2021-09-23T10:50:52.297" v="540" actId="1076"/>
          <ac:spMkLst>
            <pc:docMk/>
            <pc:sldMk cId="807591539" sldId="359"/>
            <ac:spMk id="32" creationId="{4EC60CF3-D141-40D0-8099-F04FB5C7549C}"/>
          </ac:spMkLst>
        </pc:spChg>
        <pc:picChg chg="add mod">
          <ac:chgData name="Jacintha Westerink" userId="8afea143-2072-4321-832c-d695a2a40b89" providerId="ADAL" clId="{1B8C8900-326B-489D-9050-95E3ECA51EE0}" dt="2021-09-26T08:21:03.689" v="599" actId="1076"/>
          <ac:picMkLst>
            <pc:docMk/>
            <pc:sldMk cId="807591539" sldId="359"/>
            <ac:picMk id="6" creationId="{A62A86CE-0368-4185-A077-11E168C53859}"/>
          </ac:picMkLst>
        </pc:picChg>
      </pc:sldChg>
      <pc:sldChg chg="addSp delSp modSp add mod ord">
        <pc:chgData name="Jacintha Westerink" userId="8afea143-2072-4321-832c-d695a2a40b89" providerId="ADAL" clId="{1B8C8900-326B-489D-9050-95E3ECA51EE0}" dt="2021-09-28T15:49:00.076" v="2255" actId="6549"/>
        <pc:sldMkLst>
          <pc:docMk/>
          <pc:sldMk cId="3396847712" sldId="360"/>
        </pc:sldMkLst>
        <pc:spChg chg="del mod">
          <ac:chgData name="Jacintha Westerink" userId="8afea143-2072-4321-832c-d695a2a40b89" providerId="ADAL" clId="{1B8C8900-326B-489D-9050-95E3ECA51EE0}" dt="2021-09-26T08:42:39.900" v="689" actId="478"/>
          <ac:spMkLst>
            <pc:docMk/>
            <pc:sldMk cId="3396847712" sldId="360"/>
            <ac:spMk id="2" creationId="{9AB00E9D-FE5B-4000-93AD-A5933085A40A}"/>
          </ac:spMkLst>
        </pc:spChg>
        <pc:spChg chg="add mod">
          <ac:chgData name="Jacintha Westerink" userId="8afea143-2072-4321-832c-d695a2a40b89" providerId="ADAL" clId="{1B8C8900-326B-489D-9050-95E3ECA51EE0}" dt="2021-09-28T15:49:00.076" v="2255" actId="6549"/>
          <ac:spMkLst>
            <pc:docMk/>
            <pc:sldMk cId="3396847712" sldId="360"/>
            <ac:spMk id="4" creationId="{2898323B-1460-4FED-A88C-D661EB48852C}"/>
          </ac:spMkLst>
        </pc:spChg>
        <pc:spChg chg="add mod ord">
          <ac:chgData name="Jacintha Westerink" userId="8afea143-2072-4321-832c-d695a2a40b89" providerId="ADAL" clId="{1B8C8900-326B-489D-9050-95E3ECA51EE0}" dt="2021-09-26T20:10:37.908" v="2059" actId="20577"/>
          <ac:spMkLst>
            <pc:docMk/>
            <pc:sldMk cId="3396847712" sldId="360"/>
            <ac:spMk id="7" creationId="{720EA27E-388A-4D2D-A088-721F6FCACE5C}"/>
          </ac:spMkLst>
        </pc:spChg>
        <pc:spChg chg="add mod">
          <ac:chgData name="Jacintha Westerink" userId="8afea143-2072-4321-832c-d695a2a40b89" providerId="ADAL" clId="{1B8C8900-326B-489D-9050-95E3ECA51EE0}" dt="2021-09-26T09:46:24.462" v="709" actId="1076"/>
          <ac:spMkLst>
            <pc:docMk/>
            <pc:sldMk cId="3396847712" sldId="360"/>
            <ac:spMk id="8" creationId="{50356D0B-5E65-4FAB-B454-8BA62698E8FC}"/>
          </ac:spMkLst>
        </pc:spChg>
        <pc:spChg chg="mod">
          <ac:chgData name="Jacintha Westerink" userId="8afea143-2072-4321-832c-d695a2a40b89" providerId="ADAL" clId="{1B8C8900-326B-489D-9050-95E3ECA51EE0}" dt="2021-09-26T08:42:13.370" v="686" actId="1076"/>
          <ac:spMkLst>
            <pc:docMk/>
            <pc:sldMk cId="3396847712" sldId="360"/>
            <ac:spMk id="9" creationId="{3F2503CA-BD50-40D9-B48F-71457F24A0B4}"/>
          </ac:spMkLst>
        </pc:spChg>
        <pc:picChg chg="add mod ord">
          <ac:chgData name="Jacintha Westerink" userId="8afea143-2072-4321-832c-d695a2a40b89" providerId="ADAL" clId="{1B8C8900-326B-489D-9050-95E3ECA51EE0}" dt="2021-09-26T20:10:42.598" v="2060" actId="1076"/>
          <ac:picMkLst>
            <pc:docMk/>
            <pc:sldMk cId="3396847712" sldId="360"/>
            <ac:picMk id="3" creationId="{7653A3BC-0A09-407C-986C-6DCA8B16BF8D}"/>
          </ac:picMkLst>
        </pc:picChg>
      </pc:sldChg>
      <pc:sldChg chg="addSp modSp add mod">
        <pc:chgData name="Jacintha Westerink" userId="8afea143-2072-4321-832c-d695a2a40b89" providerId="ADAL" clId="{1B8C8900-326B-489D-9050-95E3ECA51EE0}" dt="2021-09-26T20:12:10.199" v="2068" actId="14100"/>
        <pc:sldMkLst>
          <pc:docMk/>
          <pc:sldMk cId="2737655640" sldId="361"/>
        </pc:sldMkLst>
        <pc:spChg chg="add mod">
          <ac:chgData name="Jacintha Westerink" userId="8afea143-2072-4321-832c-d695a2a40b89" providerId="ADAL" clId="{1B8C8900-326B-489D-9050-95E3ECA51EE0}" dt="2021-09-26T20:12:10.199" v="2068" actId="14100"/>
          <ac:spMkLst>
            <pc:docMk/>
            <pc:sldMk cId="2737655640" sldId="361"/>
            <ac:spMk id="5" creationId="{EE6DAC67-4CAB-4F9A-A06B-D77B4E1E2BA4}"/>
          </ac:spMkLst>
        </pc:spChg>
        <pc:spChg chg="mod">
          <ac:chgData name="Jacintha Westerink" userId="8afea143-2072-4321-832c-d695a2a40b89" providerId="ADAL" clId="{1B8C8900-326B-489D-9050-95E3ECA51EE0}" dt="2021-09-26T09:54:59.403" v="872" actId="20577"/>
          <ac:spMkLst>
            <pc:docMk/>
            <pc:sldMk cId="2737655640" sldId="361"/>
            <ac:spMk id="9" creationId="{2AAD4952-0EB5-4692-87D2-8CBA693F1FE9}"/>
          </ac:spMkLst>
        </pc:spChg>
        <pc:spChg chg="mod">
          <ac:chgData name="Jacintha Westerink" userId="8afea143-2072-4321-832c-d695a2a40b89" providerId="ADAL" clId="{1B8C8900-326B-489D-9050-95E3ECA51EE0}" dt="2021-09-26T09:54:21.993" v="841" actId="1076"/>
          <ac:spMkLst>
            <pc:docMk/>
            <pc:sldMk cId="2737655640" sldId="361"/>
            <ac:spMk id="28674" creationId="{00000000-0000-0000-0000-000000000000}"/>
          </ac:spMkLst>
        </pc:spChg>
        <pc:picChg chg="add mod">
          <ac:chgData name="Jacintha Westerink" userId="8afea143-2072-4321-832c-d695a2a40b89" providerId="ADAL" clId="{1B8C8900-326B-489D-9050-95E3ECA51EE0}" dt="2021-09-26T09:54:06.922" v="839" actId="1076"/>
          <ac:picMkLst>
            <pc:docMk/>
            <pc:sldMk cId="2737655640" sldId="361"/>
            <ac:picMk id="4" creationId="{2717EC57-DAAE-4059-9776-E5EB2FB1D23A}"/>
          </ac:picMkLst>
        </pc:picChg>
      </pc:sldChg>
      <pc:sldChg chg="addSp delSp modSp del mod">
        <pc:chgData name="Jacintha Westerink" userId="8afea143-2072-4321-832c-d695a2a40b89" providerId="ADAL" clId="{1B8C8900-326B-489D-9050-95E3ECA51EE0}" dt="2021-09-26T09:54:11.358" v="840" actId="2696"/>
        <pc:sldMkLst>
          <pc:docMk/>
          <pc:sldMk cId="1081240039" sldId="362"/>
        </pc:sldMkLst>
        <pc:spChg chg="add mod">
          <ac:chgData name="Jacintha Westerink" userId="8afea143-2072-4321-832c-d695a2a40b89" providerId="ADAL" clId="{1B8C8900-326B-489D-9050-95E3ECA51EE0}" dt="2021-09-26T09:53:59.586" v="837" actId="21"/>
          <ac:spMkLst>
            <pc:docMk/>
            <pc:sldMk cId="1081240039" sldId="362"/>
            <ac:spMk id="4" creationId="{5744DF9A-CA56-4C22-A3B9-79C13144A46D}"/>
          </ac:spMkLst>
        </pc:spChg>
        <pc:picChg chg="del">
          <ac:chgData name="Jacintha Westerink" userId="8afea143-2072-4321-832c-d695a2a40b89" providerId="ADAL" clId="{1B8C8900-326B-489D-9050-95E3ECA51EE0}" dt="2021-09-26T09:53:59.586" v="837" actId="21"/>
          <ac:picMkLst>
            <pc:docMk/>
            <pc:sldMk cId="1081240039" sldId="362"/>
            <ac:picMk id="3" creationId="{E0F03F0F-43DE-4FD8-BD6B-03CF5848B326}"/>
          </ac:picMkLst>
        </pc:picChg>
      </pc:sldChg>
      <pc:sldMasterChg chg="del delSldLayout">
        <pc:chgData name="Jacintha Westerink" userId="8afea143-2072-4321-832c-d695a2a40b89" providerId="ADAL" clId="{1B8C8900-326B-489D-9050-95E3ECA51EE0}" dt="2021-09-28T16:16:59.910" v="2295" actId="2696"/>
        <pc:sldMasterMkLst>
          <pc:docMk/>
          <pc:sldMasterMk cId="3701634672" sldId="2147483690"/>
        </pc:sldMasterMkLst>
        <pc:sldLayoutChg chg="del">
          <pc:chgData name="Jacintha Westerink" userId="8afea143-2072-4321-832c-d695a2a40b89" providerId="ADAL" clId="{1B8C8900-326B-489D-9050-95E3ECA51EE0}" dt="2021-09-28T16:16:59.910" v="2295" actId="2696"/>
          <pc:sldLayoutMkLst>
            <pc:docMk/>
            <pc:sldMasterMk cId="3701634672" sldId="2147483690"/>
            <pc:sldLayoutMk cId="3424190080" sldId="2147483691"/>
          </pc:sldLayoutMkLst>
        </pc:sldLayoutChg>
        <pc:sldLayoutChg chg="del">
          <pc:chgData name="Jacintha Westerink" userId="8afea143-2072-4321-832c-d695a2a40b89" providerId="ADAL" clId="{1B8C8900-326B-489D-9050-95E3ECA51EE0}" dt="2021-09-28T16:16:59.910" v="2295" actId="2696"/>
          <pc:sldLayoutMkLst>
            <pc:docMk/>
            <pc:sldMasterMk cId="3701634672" sldId="2147483690"/>
            <pc:sldLayoutMk cId="2929534206" sldId="2147483692"/>
          </pc:sldLayoutMkLst>
        </pc:sldLayoutChg>
        <pc:sldLayoutChg chg="del">
          <pc:chgData name="Jacintha Westerink" userId="8afea143-2072-4321-832c-d695a2a40b89" providerId="ADAL" clId="{1B8C8900-326B-489D-9050-95E3ECA51EE0}" dt="2021-09-28T16:16:59.910" v="2295" actId="2696"/>
          <pc:sldLayoutMkLst>
            <pc:docMk/>
            <pc:sldMasterMk cId="3701634672" sldId="2147483690"/>
            <pc:sldLayoutMk cId="385194697" sldId="2147483693"/>
          </pc:sldLayoutMkLst>
        </pc:sldLayoutChg>
        <pc:sldLayoutChg chg="del">
          <pc:chgData name="Jacintha Westerink" userId="8afea143-2072-4321-832c-d695a2a40b89" providerId="ADAL" clId="{1B8C8900-326B-489D-9050-95E3ECA51EE0}" dt="2021-09-28T16:16:59.910" v="2295" actId="2696"/>
          <pc:sldLayoutMkLst>
            <pc:docMk/>
            <pc:sldMasterMk cId="3701634672" sldId="2147483690"/>
            <pc:sldLayoutMk cId="3615245527" sldId="2147483694"/>
          </pc:sldLayoutMkLst>
        </pc:sldLayoutChg>
        <pc:sldLayoutChg chg="del">
          <pc:chgData name="Jacintha Westerink" userId="8afea143-2072-4321-832c-d695a2a40b89" providerId="ADAL" clId="{1B8C8900-326B-489D-9050-95E3ECA51EE0}" dt="2021-09-28T16:16:59.910" v="2295" actId="2696"/>
          <pc:sldLayoutMkLst>
            <pc:docMk/>
            <pc:sldMasterMk cId="3701634672" sldId="2147483690"/>
            <pc:sldLayoutMk cId="1229541052" sldId="2147483695"/>
          </pc:sldLayoutMkLst>
        </pc:sldLayoutChg>
        <pc:sldLayoutChg chg="del">
          <pc:chgData name="Jacintha Westerink" userId="8afea143-2072-4321-832c-d695a2a40b89" providerId="ADAL" clId="{1B8C8900-326B-489D-9050-95E3ECA51EE0}" dt="2021-09-28T16:16:59.910" v="2295" actId="2696"/>
          <pc:sldLayoutMkLst>
            <pc:docMk/>
            <pc:sldMasterMk cId="3701634672" sldId="2147483690"/>
            <pc:sldLayoutMk cId="2501934085" sldId="2147483696"/>
          </pc:sldLayoutMkLst>
        </pc:sldLayoutChg>
        <pc:sldLayoutChg chg="del">
          <pc:chgData name="Jacintha Westerink" userId="8afea143-2072-4321-832c-d695a2a40b89" providerId="ADAL" clId="{1B8C8900-326B-489D-9050-95E3ECA51EE0}" dt="2021-09-28T16:16:59.910" v="2295" actId="2696"/>
          <pc:sldLayoutMkLst>
            <pc:docMk/>
            <pc:sldMasterMk cId="3701634672" sldId="2147483690"/>
            <pc:sldLayoutMk cId="3433434205" sldId="2147483697"/>
          </pc:sldLayoutMkLst>
        </pc:sldLayoutChg>
        <pc:sldLayoutChg chg="del">
          <pc:chgData name="Jacintha Westerink" userId="8afea143-2072-4321-832c-d695a2a40b89" providerId="ADAL" clId="{1B8C8900-326B-489D-9050-95E3ECA51EE0}" dt="2021-09-28T16:16:59.910" v="2295" actId="2696"/>
          <pc:sldLayoutMkLst>
            <pc:docMk/>
            <pc:sldMasterMk cId="3701634672" sldId="2147483690"/>
            <pc:sldLayoutMk cId="185530520" sldId="2147483698"/>
          </pc:sldLayoutMkLst>
        </pc:sldLayoutChg>
        <pc:sldLayoutChg chg="del">
          <pc:chgData name="Jacintha Westerink" userId="8afea143-2072-4321-832c-d695a2a40b89" providerId="ADAL" clId="{1B8C8900-326B-489D-9050-95E3ECA51EE0}" dt="2021-09-28T16:16:59.910" v="2295" actId="2696"/>
          <pc:sldLayoutMkLst>
            <pc:docMk/>
            <pc:sldMasterMk cId="3701634672" sldId="2147483690"/>
            <pc:sldLayoutMk cId="4152678852" sldId="2147483699"/>
          </pc:sldLayoutMkLst>
        </pc:sldLayoutChg>
        <pc:sldLayoutChg chg="del">
          <pc:chgData name="Jacintha Westerink" userId="8afea143-2072-4321-832c-d695a2a40b89" providerId="ADAL" clId="{1B8C8900-326B-489D-9050-95E3ECA51EE0}" dt="2021-09-28T16:16:59.910" v="2295" actId="2696"/>
          <pc:sldLayoutMkLst>
            <pc:docMk/>
            <pc:sldMasterMk cId="3701634672" sldId="2147483690"/>
            <pc:sldLayoutMk cId="107502724" sldId="214748370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0497F-7F97-43EF-8A24-D44A7D4A96F9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E97AC-A08A-4457-9B00-C580F7B57B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338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397CF-E02E-4903-A055-890F16227311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AB66-6B1B-4D33-8EC2-D94AB424B2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21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1027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6551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0617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1A780-7BD7-4439-9AAB-002767F50E52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340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2594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213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0380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4507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3487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110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0780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3985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5425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3411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8696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652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0BEC53-6C66-491A-8262-6C9644C07152}" type="datetime1">
              <a:rPr lang="nl-NL" noProof="0" smtClean="0"/>
              <a:t>28-9-2021</a:t>
            </a:fld>
            <a:endParaRPr lang="nl-NL" noProof="0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769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0BBB-AA3D-402D-A179-A9C017A3453D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5539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DE01-3480-42CF-9B50-C0496424F63F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2943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9DF6-5FCC-4E20-A137-51BC7E33C7E6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7407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2CC-9A51-4DCB-9CE1-87C12736465F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</p:spTree>
    <p:extLst>
      <p:ext uri="{BB962C8B-B14F-4D97-AF65-F5344CB8AC3E}">
        <p14:creationId xmlns:p14="http://schemas.microsoft.com/office/powerpoint/2010/main" val="204757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 dirty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8DD-7B9B-4187-B15F-CA706FB7F2BF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7881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7CD8-A649-4824-9F9C-F7DAF78B876D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1202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C809-E006-4D4A-A571-B5578B43D022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577004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DEA8-D406-4DE0-9C63-B6B0DEA56C5C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593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EDB9-8966-4269-B009-409D6A203F05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082807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11CDB-CE47-42D8-BA9F-C515F5D3223B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4326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69047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D67444-35CA-4F30-A69C-8F275EF502B8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142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04B2F-7CB4-4EC9-8DAE-E7C3ED683122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84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9464-62FE-406B-87B8-2D97F20E17F9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70187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442-589B-4BFC-9184-496EEB8D88F7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599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1B3-482F-4F4A-A3C3-E26533A2A6F7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0540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10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smtClean="0"/>
              <a:pPr/>
              <a:t>28-9-2021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048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1FD19D5-EFBE-44BB-99F8-B3AC1E31F12E}" type="datetime1">
              <a:rPr lang="nl-NL" smtClean="0"/>
              <a:t>28-9-2021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46929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A92644BC-DF8B-4D67-A7E7-632056BAF6A3}" type="datetime1">
              <a:rPr lang="nl-NL" smtClean="0"/>
              <a:t>28-9-2021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508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noProof="0" smtClean="0"/>
              <a:pPr/>
              <a:t>28-9-2021</a:t>
            </a:fld>
            <a:endParaRPr lang="nl-NL" noProof="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 dirty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 userDrawn="1"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 dirty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 dirty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 dirty="0"/>
                <a:t>Derde niveau</a:t>
              </a:r>
            </a:p>
            <a:p>
              <a:pPr marL="0" lvl="3"/>
              <a:r>
                <a:rPr lang="nl-NL" b="1" noProof="0" dirty="0"/>
                <a:t>Vierde niveau</a:t>
              </a:r>
            </a:p>
            <a:p>
              <a:pPr marL="0" lvl="4"/>
              <a:r>
                <a:rPr lang="nl-NL" noProof="0" dirty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 dirty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 dirty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 dirty="0"/>
                <a:t>Achtste niveau - Subtitel</a:t>
              </a:r>
            </a:p>
            <a:p>
              <a:pPr marL="0" lvl="8"/>
              <a:r>
                <a:rPr lang="nl-NL" noProof="0" dirty="0"/>
                <a:t>Negende Niveau</a:t>
              </a:r>
            </a:p>
            <a:p>
              <a:endParaRPr lang="nl-NL" noProof="0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 userDrawn="1"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 userDrawn="1"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 dirty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40608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E8DCF3-56A4-46E1-9EBC-EA613906C72E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6931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860599-687F-493C-A523-B4769D1A9902}" type="datetime1">
              <a:rPr lang="nl-NL" noProof="0" smtClean="0"/>
              <a:t>28-9-2021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3505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05B-C73B-4907-9377-FC5FEFF5C94B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3673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24F-0B7B-4710-AD11-E918B7D7DC34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6592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D4A7-C8B7-4A0C-B633-469DC286E6A4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182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44ED-5108-4353-A2EE-644FDE4D0D92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6749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9D6B-D6F0-40D7-BDA6-80E6F7E85B75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2617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3033D5A6-A31A-4714-8C8C-D9F565F5F594}" type="datetime1">
              <a:rPr lang="nl-NL" noProof="0" smtClean="0"/>
              <a:t>28-9-2021</a:t>
            </a:fld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7962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79" r:id="rId9"/>
    <p:sldLayoutId id="2147483680" r:id="rId10"/>
    <p:sldLayoutId id="2147483681" r:id="rId11"/>
    <p:sldLayoutId id="2147483682" r:id="rId12"/>
    <p:sldLayoutId id="2147483672" r:id="rId13"/>
    <p:sldLayoutId id="2147483673" r:id="rId14"/>
    <p:sldLayoutId id="2147483674" r:id="rId15"/>
    <p:sldLayoutId id="2147483676" r:id="rId16"/>
    <p:sldLayoutId id="2147483677" r:id="rId17"/>
    <p:sldLayoutId id="2147483678" r:id="rId18"/>
    <p:sldLayoutId id="2147483649" r:id="rId19"/>
    <p:sldLayoutId id="2147483669" r:id="rId20"/>
    <p:sldLayoutId id="2147483670" r:id="rId21"/>
    <p:sldLayoutId id="2147483683" r:id="rId22"/>
    <p:sldLayoutId id="2147483684" r:id="rId23"/>
    <p:sldLayoutId id="2147483685" r:id="rId24"/>
    <p:sldLayoutId id="2147483654" r:id="rId25"/>
    <p:sldLayoutId id="2147483655" r:id="rId26"/>
    <p:sldLayoutId id="2147483687" r:id="rId27"/>
    <p:sldLayoutId id="2147483688" r:id="rId28"/>
    <p:sldLayoutId id="2147483689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administratie@yuverta.n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mailto:a.ketelaars@yuverta.n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gemarkt.nl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A85897F-A535-4E61-8FA4-41F211471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3001962"/>
            <a:ext cx="9661757" cy="2484000"/>
          </a:xfrm>
        </p:spPr>
        <p:txBody>
          <a:bodyPr/>
          <a:lstStyle/>
          <a:p>
            <a:r>
              <a:rPr lang="nl-NL" dirty="0"/>
              <a:t>Ouder- student infoavond eerstejaars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47714B-50E6-4BB0-8BFD-068A0157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670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B5FC2221-6673-460E-9932-4480AF37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9AB00E9D-FE5B-4000-93AD-A5933085A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416" y="1475086"/>
            <a:ext cx="8323289" cy="3477097"/>
          </a:xfrm>
        </p:spPr>
        <p:txBody>
          <a:bodyPr>
            <a:normAutofit/>
          </a:bodyPr>
          <a:lstStyle/>
          <a:p>
            <a:pPr marL="109538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nl-N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nl-NL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Yunet</a:t>
            </a:r>
            <a:r>
              <a:rPr lang="nl-N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apps</a:t>
            </a:r>
          </a:p>
          <a:p>
            <a:pPr marL="109538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Eduarte</a:t>
            </a:r>
            <a:endParaRPr lang="nl-NL" sz="1400" dirty="0"/>
          </a:p>
          <a:p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416" y="29392"/>
            <a:ext cx="7668000" cy="1084856"/>
          </a:xfrm>
        </p:spPr>
        <p:txBody>
          <a:bodyPr/>
          <a:lstStyle/>
          <a:p>
            <a:r>
              <a:rPr lang="nl-NL" dirty="0"/>
              <a:t>Lesroosters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694895-0175-4114-91FD-8F39287C9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2250426"/>
            <a:ext cx="8724900" cy="4467895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DB8AB80-57F5-495D-865C-4BE66B6F6F73}"/>
              </a:ext>
            </a:extLst>
          </p:cNvPr>
          <p:cNvCxnSpPr>
            <a:cxnSpLocks/>
          </p:cNvCxnSpPr>
          <p:nvPr/>
        </p:nvCxnSpPr>
        <p:spPr>
          <a:xfrm>
            <a:off x="3086100" y="3562350"/>
            <a:ext cx="6200775" cy="298132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5ADEAFBD-A87C-4058-88B8-1E5CD8E58C5D}"/>
              </a:ext>
            </a:extLst>
          </p:cNvPr>
          <p:cNvCxnSpPr>
            <a:cxnSpLocks/>
          </p:cNvCxnSpPr>
          <p:nvPr/>
        </p:nvCxnSpPr>
        <p:spPr>
          <a:xfrm flipH="1" flipV="1">
            <a:off x="1524000" y="2800350"/>
            <a:ext cx="1638300" cy="76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19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B5FC2221-6673-460E-9932-4480AF37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66" y="91174"/>
            <a:ext cx="7668000" cy="1018451"/>
          </a:xfrm>
        </p:spPr>
        <p:txBody>
          <a:bodyPr/>
          <a:lstStyle/>
          <a:p>
            <a:r>
              <a:rPr lang="nl-NL" dirty="0"/>
              <a:t>Lesrooster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CF6C0BD-5A45-450A-8714-137F305F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641" y="1266825"/>
            <a:ext cx="1002536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73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Lesrooster in Eduarte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8" name="Rechthoek 7"/>
          <p:cNvSpPr/>
          <p:nvPr/>
        </p:nvSpPr>
        <p:spPr>
          <a:xfrm>
            <a:off x="371475" y="1653099"/>
            <a:ext cx="9382126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nl-NL" altLang="nl-NL" sz="2400" u="sng" dirty="0">
                <a:latin typeface="Arial" panose="020B0604020202020204" pitchFamily="34" charset="0"/>
                <a:cs typeface="Arial" panose="020B0604020202020204" pitchFamily="34" charset="0"/>
              </a:rPr>
              <a:t>Bij onvoorziene lesuitval:</a:t>
            </a:r>
          </a:p>
          <a:p>
            <a:pPr marL="109538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Roostermaker stuurt ‘s morgens SMS alert naar studenten</a:t>
            </a:r>
          </a:p>
          <a:p>
            <a:pPr marL="109538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marL="109538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nl-NL" altLang="nl-NL" sz="2400" u="sng" dirty="0">
                <a:latin typeface="Arial" panose="020B0604020202020204" pitchFamily="34" charset="0"/>
                <a:cs typeface="Arial" panose="020B0604020202020204" pitchFamily="34" charset="0"/>
              </a:rPr>
              <a:t>Bij voorziene lesuitval:</a:t>
            </a:r>
          </a:p>
          <a:p>
            <a:pPr marL="109538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Roostermaker geeft dit aan op digitaal lesrooster (Eduarte)</a:t>
            </a:r>
          </a:p>
          <a:p>
            <a:pPr marL="109538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109538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nl-NL" altLang="nl-NL" sz="2400" u="sng" dirty="0"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09538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Controleert </a:t>
            </a:r>
            <a:r>
              <a:rPr lang="nl-NL" alt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elke avond 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zijn mail en rooster, soms komt het voor dat een lesuur verplaatst wordt. </a:t>
            </a:r>
          </a:p>
          <a:p>
            <a:pPr marL="109538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Nummerwijziging telefoon doorgeven via 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administratie@yuverta.nl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3343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B5FC2221-6673-460E-9932-4480AF37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9AB00E9D-FE5B-4000-93AD-A5933085A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2008470"/>
            <a:ext cx="5882639" cy="4849530"/>
          </a:xfrm>
        </p:spPr>
        <p:txBody>
          <a:bodyPr>
            <a:no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000" b="1" dirty="0"/>
              <a:t>Eten &amp; drinken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000" b="1" dirty="0"/>
              <a:t>Parkeren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000" b="1" dirty="0"/>
              <a:t>Verkeersveiligheid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000" b="1" dirty="0"/>
              <a:t>Rookvrij terrein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000" b="1" dirty="0"/>
              <a:t>Verlof aanvragen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000" b="1" dirty="0"/>
              <a:t>Te laat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000" b="1" dirty="0"/>
              <a:t>Aanwezigheid </a:t>
            </a:r>
            <a:endParaRPr lang="nl-NL" sz="4000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024" y="459829"/>
            <a:ext cx="7198391" cy="1018451"/>
          </a:xfrm>
        </p:spPr>
        <p:txBody>
          <a:bodyPr/>
          <a:lstStyle/>
          <a:p>
            <a:r>
              <a:rPr lang="nl-NL" dirty="0"/>
              <a:t>Afspraken</a:t>
            </a:r>
          </a:p>
        </p:txBody>
      </p:sp>
    </p:spTree>
    <p:extLst>
      <p:ext uri="{BB962C8B-B14F-4D97-AF65-F5344CB8AC3E}">
        <p14:creationId xmlns:p14="http://schemas.microsoft.com/office/powerpoint/2010/main" val="1087668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67022" y="734477"/>
            <a:ext cx="5952809" cy="927100"/>
          </a:xfrm>
        </p:spPr>
        <p:txBody>
          <a:bodyPr/>
          <a:lstStyle/>
          <a:p>
            <a:pPr eaLnBrk="1" hangingPunct="1"/>
            <a:r>
              <a:rPr lang="nl-NL" altLang="nl-NL" sz="3600" dirty="0"/>
              <a:t>Aanwezigheid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39115" y="3429000"/>
            <a:ext cx="8151223" cy="322056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</a:rPr>
              <a:t>Ziekmeldingen tussen 8.00-8.30 uur via </a:t>
            </a:r>
            <a:r>
              <a:rPr lang="nl-NL" sz="2400" dirty="0">
                <a:solidFill>
                  <a:srgbClr val="00B0F0"/>
                </a:solidFill>
              </a:rPr>
              <a:t>073-611 22 22</a:t>
            </a:r>
          </a:p>
          <a:p>
            <a:pPr marL="0" indent="0">
              <a:buNone/>
              <a:defRPr/>
            </a:pPr>
            <a:endParaRPr lang="nl-NL" sz="2400" dirty="0">
              <a:solidFill>
                <a:prstClr val="black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</a:rPr>
              <a:t>Ook bij </a:t>
            </a:r>
            <a:r>
              <a:rPr lang="nl-NL" sz="2400" u="sng" dirty="0">
                <a:solidFill>
                  <a:prstClr val="black"/>
                </a:solidFill>
              </a:rPr>
              <a:t>stage</a:t>
            </a:r>
            <a:r>
              <a:rPr lang="nl-NL" sz="2400" dirty="0">
                <a:solidFill>
                  <a:prstClr val="black"/>
                </a:solidFill>
              </a:rPr>
              <a:t> ziekmelding op school </a:t>
            </a:r>
            <a:r>
              <a:rPr lang="nl-NL" sz="2400" u="sng" dirty="0">
                <a:solidFill>
                  <a:prstClr val="black"/>
                </a:solidFill>
              </a:rPr>
              <a:t>en</a:t>
            </a:r>
            <a:r>
              <a:rPr lang="nl-NL" sz="2400" dirty="0">
                <a:solidFill>
                  <a:prstClr val="black"/>
                </a:solidFill>
              </a:rPr>
              <a:t> bij stagebedrijf</a:t>
            </a:r>
          </a:p>
          <a:p>
            <a:pPr>
              <a:buFont typeface="Arial" charset="0"/>
              <a:buChar char="•"/>
              <a:defRPr/>
            </a:pPr>
            <a:endParaRPr lang="nl-NL" sz="2400" dirty="0">
              <a:solidFill>
                <a:prstClr val="black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</a:rPr>
              <a:t>Studenten die ongeoorloofd aanwezig zijn worden gebeld. </a:t>
            </a:r>
          </a:p>
          <a:p>
            <a:pPr marL="0" indent="0">
              <a:buNone/>
              <a:defRPr/>
            </a:pPr>
            <a:endParaRPr lang="nl-NL" sz="2400" dirty="0">
              <a:solidFill>
                <a:prstClr val="black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</a:rPr>
              <a:t>Bij te lange (ongeoorloofde) afwezigheid wordt dit gemeld bij leerplichtambtenaar.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E3C36A9-8FA0-45B9-8E8B-560209E54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78" y="209851"/>
            <a:ext cx="4341111" cy="290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FB81491-A343-4EF3-A296-3861B10E1C3C}"/>
              </a:ext>
            </a:extLst>
          </p:cNvPr>
          <p:cNvSpPr/>
          <p:nvPr/>
        </p:nvSpPr>
        <p:spPr>
          <a:xfrm rot="20625793">
            <a:off x="9538158" y="541570"/>
            <a:ext cx="693019" cy="260534"/>
          </a:xfrm>
          <a:prstGeom prst="rect">
            <a:avLst/>
          </a:prstGeom>
          <a:solidFill>
            <a:srgbClr val="C1A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2684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B5FC2221-6673-460E-9932-4480AF37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673" y="421729"/>
            <a:ext cx="7198391" cy="1083221"/>
          </a:xfrm>
        </p:spPr>
        <p:txBody>
          <a:bodyPr/>
          <a:lstStyle/>
          <a:p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A7FF0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Even voorstellen… </a:t>
            </a:r>
            <a:b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A7FF0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</a:b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A7FF0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ons ondersteuningsteam</a:t>
            </a:r>
            <a:endParaRPr lang="nl-NL" dirty="0">
              <a:solidFill>
                <a:srgbClr val="A7FF00"/>
              </a:solidFill>
            </a:endParaRP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2898323B-1460-4FED-A88C-D661EB488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095385"/>
            <a:ext cx="7668000" cy="2386014"/>
          </a:xfrm>
        </p:spPr>
        <p:txBody>
          <a:bodyPr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B2B7B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Ondersteuning coach in begeleiding studenten.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B2B7B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Individuele begeleiding van studenten.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B2B7B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het studiecentrum vindt extra begeleiding plaats</a:t>
            </a:r>
          </a:p>
          <a:p>
            <a:endParaRPr lang="nl-NL" dirty="0"/>
          </a:p>
        </p:txBody>
      </p:sp>
      <p:sp>
        <p:nvSpPr>
          <p:cNvPr id="8" name="Tijdelijke aanduiding voor inhoud 5">
            <a:extLst>
              <a:ext uri="{FF2B5EF4-FFF2-40B4-BE49-F238E27FC236}">
                <a16:creationId xmlns:a16="http://schemas.microsoft.com/office/drawing/2014/main" id="{50356D0B-5E65-4FAB-B454-8BA62698E8FC}"/>
              </a:ext>
            </a:extLst>
          </p:cNvPr>
          <p:cNvSpPr txBox="1">
            <a:spLocks/>
          </p:cNvSpPr>
          <p:nvPr/>
        </p:nvSpPr>
        <p:spPr>
          <a:xfrm>
            <a:off x="5229225" y="5358409"/>
            <a:ext cx="3695774" cy="92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b="1" dirty="0">
                <a:solidFill>
                  <a:srgbClr val="B2B7B8"/>
                </a:solidFill>
              </a:rPr>
              <a:t>Irma </a:t>
            </a:r>
            <a:r>
              <a:rPr lang="nl-NL" sz="2400" b="1" dirty="0" err="1">
                <a:solidFill>
                  <a:srgbClr val="B2B7B8"/>
                </a:solidFill>
              </a:rPr>
              <a:t>Montree</a:t>
            </a:r>
            <a:r>
              <a:rPr lang="nl-NL" sz="2400" b="1" dirty="0">
                <a:solidFill>
                  <a:srgbClr val="B2B7B8"/>
                </a:solidFill>
              </a:rPr>
              <a:t>-Jansen</a:t>
            </a:r>
            <a:br>
              <a:rPr lang="nl-NL" sz="2400" b="1" dirty="0">
                <a:solidFill>
                  <a:srgbClr val="B2B7B8"/>
                </a:solidFill>
              </a:rPr>
            </a:br>
            <a:r>
              <a:rPr lang="nl-NL" sz="1800" dirty="0">
                <a:solidFill>
                  <a:srgbClr val="B2B7B8"/>
                </a:solidFill>
              </a:rPr>
              <a:t>Zorgcoördinator </a:t>
            </a:r>
          </a:p>
        </p:txBody>
      </p:sp>
      <p:pic>
        <p:nvPicPr>
          <p:cNvPr id="3" name="Afbeelding 2" descr="Afbeelding met boom, buiten, persoon, glimlachen&#10;&#10;Automatisch gegenereerde beschrijving">
            <a:extLst>
              <a:ext uri="{FF2B5EF4-FFF2-40B4-BE49-F238E27FC236}">
                <a16:creationId xmlns:a16="http://schemas.microsoft.com/office/drawing/2014/main" id="{7653A3BC-0A09-407C-986C-6DCA8B16B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14" y="3635940"/>
            <a:ext cx="3829048" cy="287178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20EA27E-388A-4D2D-A088-721F6FCACE5C}"/>
              </a:ext>
            </a:extLst>
          </p:cNvPr>
          <p:cNvSpPr/>
          <p:nvPr/>
        </p:nvSpPr>
        <p:spPr>
          <a:xfrm>
            <a:off x="802014" y="3635940"/>
            <a:ext cx="3829049" cy="2871787"/>
          </a:xfrm>
          <a:custGeom>
            <a:avLst/>
            <a:gdLst>
              <a:gd name="connsiteX0" fmla="*/ 0 w 3829049"/>
              <a:gd name="connsiteY0" fmla="*/ 0 h 2871787"/>
              <a:gd name="connsiteX1" fmla="*/ 676465 w 3829049"/>
              <a:gd name="connsiteY1" fmla="*/ 0 h 2871787"/>
              <a:gd name="connsiteX2" fmla="*/ 1276350 w 3829049"/>
              <a:gd name="connsiteY2" fmla="*/ 0 h 2871787"/>
              <a:gd name="connsiteX3" fmla="*/ 1837944 w 3829049"/>
              <a:gd name="connsiteY3" fmla="*/ 0 h 2871787"/>
              <a:gd name="connsiteX4" fmla="*/ 2476118 w 3829049"/>
              <a:gd name="connsiteY4" fmla="*/ 0 h 2871787"/>
              <a:gd name="connsiteX5" fmla="*/ 3076003 w 3829049"/>
              <a:gd name="connsiteY5" fmla="*/ 0 h 2871787"/>
              <a:gd name="connsiteX6" fmla="*/ 3829049 w 3829049"/>
              <a:gd name="connsiteY6" fmla="*/ 0 h 2871787"/>
              <a:gd name="connsiteX7" fmla="*/ 3829049 w 3829049"/>
              <a:gd name="connsiteY7" fmla="*/ 488204 h 2871787"/>
              <a:gd name="connsiteX8" fmla="*/ 3829049 w 3829049"/>
              <a:gd name="connsiteY8" fmla="*/ 1033843 h 2871787"/>
              <a:gd name="connsiteX9" fmla="*/ 3829049 w 3829049"/>
              <a:gd name="connsiteY9" fmla="*/ 1636919 h 2871787"/>
              <a:gd name="connsiteX10" fmla="*/ 3829049 w 3829049"/>
              <a:gd name="connsiteY10" fmla="*/ 2211276 h 2871787"/>
              <a:gd name="connsiteX11" fmla="*/ 3829049 w 3829049"/>
              <a:gd name="connsiteY11" fmla="*/ 2871787 h 2871787"/>
              <a:gd name="connsiteX12" fmla="*/ 3305746 w 3829049"/>
              <a:gd name="connsiteY12" fmla="*/ 2871787 h 2871787"/>
              <a:gd name="connsiteX13" fmla="*/ 2590990 w 3829049"/>
              <a:gd name="connsiteY13" fmla="*/ 2871787 h 2871787"/>
              <a:gd name="connsiteX14" fmla="*/ 1914525 w 3829049"/>
              <a:gd name="connsiteY14" fmla="*/ 2871787 h 2871787"/>
              <a:gd name="connsiteX15" fmla="*/ 1391221 w 3829049"/>
              <a:gd name="connsiteY15" fmla="*/ 2871787 h 2871787"/>
              <a:gd name="connsiteX16" fmla="*/ 867918 w 3829049"/>
              <a:gd name="connsiteY16" fmla="*/ 2871787 h 2871787"/>
              <a:gd name="connsiteX17" fmla="*/ 0 w 3829049"/>
              <a:gd name="connsiteY17" fmla="*/ 2871787 h 2871787"/>
              <a:gd name="connsiteX18" fmla="*/ 0 w 3829049"/>
              <a:gd name="connsiteY18" fmla="*/ 2354865 h 2871787"/>
              <a:gd name="connsiteX19" fmla="*/ 0 w 3829049"/>
              <a:gd name="connsiteY19" fmla="*/ 1809226 h 2871787"/>
              <a:gd name="connsiteX20" fmla="*/ 0 w 3829049"/>
              <a:gd name="connsiteY20" fmla="*/ 1263586 h 2871787"/>
              <a:gd name="connsiteX21" fmla="*/ 0 w 3829049"/>
              <a:gd name="connsiteY21" fmla="*/ 660511 h 2871787"/>
              <a:gd name="connsiteX22" fmla="*/ 0 w 3829049"/>
              <a:gd name="connsiteY22" fmla="*/ 0 h 287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829049" h="2871787" extrusionOk="0">
                <a:moveTo>
                  <a:pt x="0" y="0"/>
                </a:moveTo>
                <a:cubicBezTo>
                  <a:pt x="168559" y="11148"/>
                  <a:pt x="530105" y="-17458"/>
                  <a:pt x="676465" y="0"/>
                </a:cubicBezTo>
                <a:cubicBezTo>
                  <a:pt x="822825" y="17458"/>
                  <a:pt x="1049431" y="-227"/>
                  <a:pt x="1276350" y="0"/>
                </a:cubicBezTo>
                <a:cubicBezTo>
                  <a:pt x="1503269" y="227"/>
                  <a:pt x="1577590" y="-2609"/>
                  <a:pt x="1837944" y="0"/>
                </a:cubicBezTo>
                <a:cubicBezTo>
                  <a:pt x="2098298" y="2609"/>
                  <a:pt x="2278627" y="14250"/>
                  <a:pt x="2476118" y="0"/>
                </a:cubicBezTo>
                <a:cubicBezTo>
                  <a:pt x="2673609" y="-14250"/>
                  <a:pt x="2933887" y="-4506"/>
                  <a:pt x="3076003" y="0"/>
                </a:cubicBezTo>
                <a:cubicBezTo>
                  <a:pt x="3218120" y="4506"/>
                  <a:pt x="3592152" y="10542"/>
                  <a:pt x="3829049" y="0"/>
                </a:cubicBezTo>
                <a:cubicBezTo>
                  <a:pt x="3847579" y="238979"/>
                  <a:pt x="3833833" y="298235"/>
                  <a:pt x="3829049" y="488204"/>
                </a:cubicBezTo>
                <a:cubicBezTo>
                  <a:pt x="3824265" y="678173"/>
                  <a:pt x="3841248" y="770467"/>
                  <a:pt x="3829049" y="1033843"/>
                </a:cubicBezTo>
                <a:cubicBezTo>
                  <a:pt x="3816850" y="1297219"/>
                  <a:pt x="3811902" y="1401604"/>
                  <a:pt x="3829049" y="1636919"/>
                </a:cubicBezTo>
                <a:cubicBezTo>
                  <a:pt x="3846196" y="1872234"/>
                  <a:pt x="3829785" y="1965016"/>
                  <a:pt x="3829049" y="2211276"/>
                </a:cubicBezTo>
                <a:cubicBezTo>
                  <a:pt x="3828313" y="2457536"/>
                  <a:pt x="3802952" y="2648016"/>
                  <a:pt x="3829049" y="2871787"/>
                </a:cubicBezTo>
                <a:cubicBezTo>
                  <a:pt x="3690490" y="2850433"/>
                  <a:pt x="3482703" y="2865288"/>
                  <a:pt x="3305746" y="2871787"/>
                </a:cubicBezTo>
                <a:cubicBezTo>
                  <a:pt x="3128789" y="2878286"/>
                  <a:pt x="2756528" y="2853701"/>
                  <a:pt x="2590990" y="2871787"/>
                </a:cubicBezTo>
                <a:cubicBezTo>
                  <a:pt x="2425452" y="2889873"/>
                  <a:pt x="2065576" y="2843585"/>
                  <a:pt x="1914525" y="2871787"/>
                </a:cubicBezTo>
                <a:cubicBezTo>
                  <a:pt x="1763475" y="2899989"/>
                  <a:pt x="1595400" y="2888647"/>
                  <a:pt x="1391221" y="2871787"/>
                </a:cubicBezTo>
                <a:cubicBezTo>
                  <a:pt x="1187042" y="2854927"/>
                  <a:pt x="1083527" y="2846897"/>
                  <a:pt x="867918" y="2871787"/>
                </a:cubicBezTo>
                <a:cubicBezTo>
                  <a:pt x="652309" y="2896677"/>
                  <a:pt x="400686" y="2842126"/>
                  <a:pt x="0" y="2871787"/>
                </a:cubicBezTo>
                <a:cubicBezTo>
                  <a:pt x="8346" y="2628419"/>
                  <a:pt x="-15409" y="2599945"/>
                  <a:pt x="0" y="2354865"/>
                </a:cubicBezTo>
                <a:cubicBezTo>
                  <a:pt x="15409" y="2109785"/>
                  <a:pt x="-8287" y="2018028"/>
                  <a:pt x="0" y="1809226"/>
                </a:cubicBezTo>
                <a:cubicBezTo>
                  <a:pt x="8287" y="1600424"/>
                  <a:pt x="-21214" y="1390503"/>
                  <a:pt x="0" y="1263586"/>
                </a:cubicBezTo>
                <a:cubicBezTo>
                  <a:pt x="21214" y="1136669"/>
                  <a:pt x="-14" y="829607"/>
                  <a:pt x="0" y="660511"/>
                </a:cubicBezTo>
                <a:cubicBezTo>
                  <a:pt x="14" y="491416"/>
                  <a:pt x="14156" y="273686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477607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47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42019" y="871839"/>
            <a:ext cx="7207681" cy="1081088"/>
          </a:xfrm>
        </p:spPr>
        <p:txBody>
          <a:bodyPr/>
          <a:lstStyle/>
          <a:p>
            <a:pPr eaLnBrk="1" hangingPunct="1"/>
            <a:r>
              <a:rPr lang="nl-NL" altLang="nl-NL" sz="3600" dirty="0"/>
              <a:t>MT </a:t>
            </a:r>
            <a:r>
              <a:rPr lang="nl-NL" altLang="nl-NL" sz="3600" dirty="0" err="1"/>
              <a:t>Yuverta</a:t>
            </a:r>
            <a:r>
              <a:rPr lang="nl-NL" altLang="nl-NL" sz="3600" dirty="0"/>
              <a:t> mbo den Bosch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AAD4952-0EB5-4692-87D2-8CBA693F1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860" y="3143250"/>
            <a:ext cx="6553199" cy="2481262"/>
          </a:xfrm>
        </p:spPr>
        <p:txBody>
          <a:bodyPr/>
          <a:lstStyle/>
          <a:p>
            <a:r>
              <a:rPr lang="nl-NL" sz="2800" dirty="0"/>
              <a:t>Agnès Ketelaars-</a:t>
            </a:r>
            <a:r>
              <a:rPr lang="nl-NL" sz="2800" dirty="0" err="1"/>
              <a:t>Schilperoort</a:t>
            </a:r>
            <a:endParaRPr lang="nl-NL" sz="2800" dirty="0"/>
          </a:p>
          <a:p>
            <a:endParaRPr lang="nl-NL" sz="2800" dirty="0"/>
          </a:p>
          <a:p>
            <a:r>
              <a:rPr lang="nl-NL" sz="2800" dirty="0"/>
              <a:t>Teamleider Bloem, groen en styling</a:t>
            </a:r>
          </a:p>
          <a:p>
            <a:endParaRPr lang="nl-NL" sz="2800" dirty="0"/>
          </a:p>
          <a:p>
            <a:pPr marL="0" indent="0">
              <a:buNone/>
            </a:pPr>
            <a:r>
              <a:rPr lang="nl-NL" sz="2800" dirty="0"/>
              <a:t>   </a:t>
            </a:r>
            <a:r>
              <a:rPr lang="nl-NL" sz="2800" dirty="0">
                <a:hlinkClick r:id="rId2"/>
              </a:rPr>
              <a:t>a.ketelaars@yuverta.nl</a:t>
            </a:r>
            <a:r>
              <a:rPr lang="nl-NL" sz="2800" dirty="0"/>
              <a:t>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2" descr="Afbeelding met persoon, kleding&#10;&#10;Automatisch gegenereerde beschrijving">
            <a:extLst>
              <a:ext uri="{FF2B5EF4-FFF2-40B4-BE49-F238E27FC236}">
                <a16:creationId xmlns:a16="http://schemas.microsoft.com/office/drawing/2014/main" id="{2717EC57-DAAE-4059-9776-E5EB2FB1D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0" y="2934857"/>
            <a:ext cx="1662298" cy="1662298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E6DAC67-4CAB-4F9A-A06B-D77B4E1E2BA4}"/>
              </a:ext>
            </a:extLst>
          </p:cNvPr>
          <p:cNvSpPr/>
          <p:nvPr/>
        </p:nvSpPr>
        <p:spPr>
          <a:xfrm>
            <a:off x="1227770" y="2752725"/>
            <a:ext cx="1486855" cy="1971675"/>
          </a:xfrm>
          <a:custGeom>
            <a:avLst/>
            <a:gdLst>
              <a:gd name="connsiteX0" fmla="*/ 0 w 1486855"/>
              <a:gd name="connsiteY0" fmla="*/ 0 h 1971675"/>
              <a:gd name="connsiteX1" fmla="*/ 510487 w 1486855"/>
              <a:gd name="connsiteY1" fmla="*/ 0 h 1971675"/>
              <a:gd name="connsiteX2" fmla="*/ 991237 w 1486855"/>
              <a:gd name="connsiteY2" fmla="*/ 0 h 1971675"/>
              <a:gd name="connsiteX3" fmla="*/ 1486855 w 1486855"/>
              <a:gd name="connsiteY3" fmla="*/ 0 h 1971675"/>
              <a:gd name="connsiteX4" fmla="*/ 1486855 w 1486855"/>
              <a:gd name="connsiteY4" fmla="*/ 657225 h 1971675"/>
              <a:gd name="connsiteX5" fmla="*/ 1486855 w 1486855"/>
              <a:gd name="connsiteY5" fmla="*/ 1275017 h 1971675"/>
              <a:gd name="connsiteX6" fmla="*/ 1486855 w 1486855"/>
              <a:gd name="connsiteY6" fmla="*/ 1971675 h 1971675"/>
              <a:gd name="connsiteX7" fmla="*/ 976368 w 1486855"/>
              <a:gd name="connsiteY7" fmla="*/ 1971675 h 1971675"/>
              <a:gd name="connsiteX8" fmla="*/ 525355 w 1486855"/>
              <a:gd name="connsiteY8" fmla="*/ 1971675 h 1971675"/>
              <a:gd name="connsiteX9" fmla="*/ 0 w 1486855"/>
              <a:gd name="connsiteY9" fmla="*/ 1971675 h 1971675"/>
              <a:gd name="connsiteX10" fmla="*/ 0 w 1486855"/>
              <a:gd name="connsiteY10" fmla="*/ 1314450 h 1971675"/>
              <a:gd name="connsiteX11" fmla="*/ 0 w 1486855"/>
              <a:gd name="connsiteY11" fmla="*/ 617792 h 1971675"/>
              <a:gd name="connsiteX12" fmla="*/ 0 w 1486855"/>
              <a:gd name="connsiteY12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6855" h="1971675" extrusionOk="0">
                <a:moveTo>
                  <a:pt x="0" y="0"/>
                </a:moveTo>
                <a:cubicBezTo>
                  <a:pt x="151557" y="3124"/>
                  <a:pt x="301234" y="-15451"/>
                  <a:pt x="510487" y="0"/>
                </a:cubicBezTo>
                <a:cubicBezTo>
                  <a:pt x="719740" y="15451"/>
                  <a:pt x="837264" y="-20015"/>
                  <a:pt x="991237" y="0"/>
                </a:cubicBezTo>
                <a:cubicBezTo>
                  <a:pt x="1145210" y="20015"/>
                  <a:pt x="1253276" y="2935"/>
                  <a:pt x="1486855" y="0"/>
                </a:cubicBezTo>
                <a:cubicBezTo>
                  <a:pt x="1518050" y="143890"/>
                  <a:pt x="1455665" y="407033"/>
                  <a:pt x="1486855" y="657225"/>
                </a:cubicBezTo>
                <a:cubicBezTo>
                  <a:pt x="1518045" y="907417"/>
                  <a:pt x="1497746" y="974752"/>
                  <a:pt x="1486855" y="1275017"/>
                </a:cubicBezTo>
                <a:cubicBezTo>
                  <a:pt x="1475964" y="1575282"/>
                  <a:pt x="1476450" y="1737929"/>
                  <a:pt x="1486855" y="1971675"/>
                </a:cubicBezTo>
                <a:cubicBezTo>
                  <a:pt x="1247027" y="1991479"/>
                  <a:pt x="1200379" y="1964922"/>
                  <a:pt x="976368" y="1971675"/>
                </a:cubicBezTo>
                <a:cubicBezTo>
                  <a:pt x="752357" y="1978428"/>
                  <a:pt x="634221" y="1992134"/>
                  <a:pt x="525355" y="1971675"/>
                </a:cubicBezTo>
                <a:cubicBezTo>
                  <a:pt x="416489" y="1951216"/>
                  <a:pt x="168257" y="1969700"/>
                  <a:pt x="0" y="1971675"/>
                </a:cubicBezTo>
                <a:cubicBezTo>
                  <a:pt x="23360" y="1717474"/>
                  <a:pt x="31568" y="1500806"/>
                  <a:pt x="0" y="1314450"/>
                </a:cubicBezTo>
                <a:cubicBezTo>
                  <a:pt x="-31568" y="1128094"/>
                  <a:pt x="-19442" y="947382"/>
                  <a:pt x="0" y="617792"/>
                </a:cubicBezTo>
                <a:cubicBezTo>
                  <a:pt x="19442" y="288202"/>
                  <a:pt x="-722" y="26034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000644"/>
            </a:solidFill>
            <a:extLst>
              <a:ext uri="{C807C97D-BFC1-408E-A445-0C87EB9F89A2}">
                <ask:lineSketchStyleProps xmlns:ask="http://schemas.microsoft.com/office/drawing/2018/sketchyshapes" sd="19477607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55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1644" y="497177"/>
            <a:ext cx="7810806" cy="776534"/>
          </a:xfrm>
        </p:spPr>
        <p:txBody>
          <a:bodyPr/>
          <a:lstStyle/>
          <a:p>
            <a:pPr eaLnBrk="1" hangingPunct="1"/>
            <a:r>
              <a:rPr lang="nl-NL" altLang="nl-NL" sz="3600" dirty="0"/>
              <a:t>De opleiding …….. Leerjaar 1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446958" y="1273711"/>
            <a:ext cx="8116142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AVO: Nederlands en rekenen</a:t>
            </a:r>
          </a:p>
          <a:p>
            <a:endParaRPr lang="nl-NL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Beroepsgerichte vakken </a:t>
            </a:r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</a:t>
            </a:r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BS = </a:t>
            </a:r>
            <a:r>
              <a:rPr lang="nl-NL" sz="21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ntegrale </a:t>
            </a:r>
            <a:r>
              <a:rPr lang="nl-NL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2100" dirty="0" err="1">
                <a:latin typeface="Arial" panose="020B0604020202020204" pitchFamily="34" charset="0"/>
                <a:cs typeface="Arial" panose="020B0604020202020204" pitchFamily="34" charset="0"/>
              </a:rPr>
              <a:t>eroeps</a:t>
            </a:r>
            <a:r>
              <a:rPr lang="nl-NL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nl-NL" sz="2100" dirty="0" err="1">
                <a:latin typeface="Arial" panose="020B0604020202020204" pitchFamily="34" charset="0"/>
                <a:cs typeface="Arial" panose="020B0604020202020204" pitchFamily="34" charset="0"/>
              </a:rPr>
              <a:t>ituatie</a:t>
            </a:r>
            <a:endParaRPr lang="nl-NL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Lesstof in periodes aangeboden (10 weken)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Opgebouwd rond een bepaald thema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Dit thema heeft alles te maken met het beroep waar je voor opgeleid wordt </a:t>
            </a:r>
          </a:p>
          <a:p>
            <a:r>
              <a:rPr lang="nl-NL" dirty="0"/>
              <a:t>	IBS 1: Verken je branche</a:t>
            </a:r>
          </a:p>
          <a:p>
            <a:r>
              <a:rPr lang="nl-NL" dirty="0"/>
              <a:t>	IBS 2: Producten in de winkel</a:t>
            </a:r>
          </a:p>
          <a:p>
            <a:r>
              <a:rPr lang="nl-NL" dirty="0"/>
              <a:t>	IBS 3: De kleine etalage</a:t>
            </a:r>
          </a:p>
          <a:p>
            <a:r>
              <a:rPr lang="nl-NL" dirty="0"/>
              <a:t>	IBS 4: Samen resultaat</a:t>
            </a:r>
            <a:endParaRPr lang="nl-NL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LOB geïntegreerd in de IBS-en</a:t>
            </a:r>
          </a:p>
          <a:p>
            <a:endParaRPr lang="nl-NL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BPV = Beroeps Praktijk Vorming (stage)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8175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90" y="614814"/>
            <a:ext cx="9658311" cy="936625"/>
          </a:xfrm>
        </p:spPr>
        <p:txBody>
          <a:bodyPr/>
          <a:lstStyle/>
          <a:p>
            <a:pPr eaLnBrk="1" hangingPunct="1"/>
            <a:r>
              <a:rPr lang="nl-NL" altLang="nl-NL" sz="3600" dirty="0"/>
              <a:t>De studie ……. toetsen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863976" y="3068638"/>
            <a:ext cx="5903913" cy="25209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br>
              <a:rPr lang="nl-NL" sz="2000" b="1" dirty="0">
                <a:solidFill>
                  <a:prstClr val="black"/>
                </a:solidFill>
              </a:rPr>
            </a:br>
            <a:endParaRPr lang="nl-NL" sz="2800" b="1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nl-NL" sz="2800" b="1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nl-NL" sz="2800" b="1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nl-NL" sz="2800" b="1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nl-NL" sz="2800" b="1" dirty="0">
              <a:solidFill>
                <a:prstClr val="black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nl-NL" sz="2000" b="1" kern="0" dirty="0"/>
              <a:t> </a:t>
            </a:r>
          </a:p>
          <a:p>
            <a:pPr>
              <a:buFont typeface="Arial" charset="0"/>
              <a:buChar char="•"/>
              <a:defRPr/>
            </a:pP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66AE168-9EC4-4E84-8469-2887D75CB105}"/>
              </a:ext>
            </a:extLst>
          </p:cNvPr>
          <p:cNvSpPr txBox="1"/>
          <p:nvPr/>
        </p:nvSpPr>
        <p:spPr>
          <a:xfrm>
            <a:off x="1799382" y="2171700"/>
            <a:ext cx="717316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AVO-vakken  worden apart afgesloten</a:t>
            </a:r>
          </a:p>
          <a:p>
            <a:endParaRPr lang="nl-NL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Elke IBS wordt afgesloten met drie toetsen: </a:t>
            </a:r>
          </a:p>
          <a:p>
            <a:pPr marL="342900" indent="-342900">
              <a:buFontTx/>
              <a:buChar char="-"/>
            </a:pPr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Toets 1: Kennistoets </a:t>
            </a:r>
          </a:p>
          <a:p>
            <a:pPr marL="342900" indent="-342900">
              <a:buFontTx/>
              <a:buChar char="-"/>
            </a:pPr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Toets 2: Praktijktoets </a:t>
            </a:r>
          </a:p>
          <a:p>
            <a:pPr marL="342900" indent="-342900">
              <a:buFontTx/>
              <a:buChar char="-"/>
            </a:pPr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Toets 3: wisselende toetsvorm (bijv. Product, presentatie, pitch)</a:t>
            </a:r>
          </a:p>
          <a:p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LOB apart afgesloten in juni met IBM-portfolio en mondeling.</a:t>
            </a:r>
          </a:p>
          <a:p>
            <a:endParaRPr lang="nl-NL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BPV: - (tussentijdse) opdrachten en beoordeling</a:t>
            </a:r>
          </a:p>
          <a:p>
            <a:r>
              <a:rPr lang="nl-NL" sz="2100" dirty="0">
                <a:latin typeface="Arial" panose="020B0604020202020204" pitchFamily="34" charset="0"/>
                <a:cs typeface="Arial" panose="020B0604020202020204" pitchFamily="34" charset="0"/>
              </a:rPr>
              <a:t>         - voldoende uren</a:t>
            </a:r>
          </a:p>
          <a:p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8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4" y="571499"/>
            <a:ext cx="8869781" cy="1160403"/>
          </a:xfrm>
        </p:spPr>
        <p:txBody>
          <a:bodyPr/>
          <a:lstStyle/>
          <a:p>
            <a:r>
              <a:rPr lang="nl-NL" dirty="0"/>
              <a:t>Herkansingen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14474" y="2052862"/>
            <a:ext cx="7362826" cy="3776437"/>
          </a:xfrm>
        </p:spPr>
        <p:txBody>
          <a:bodyPr>
            <a:normAutofit/>
          </a:bodyPr>
          <a:lstStyle/>
          <a:p>
            <a:r>
              <a:rPr lang="nl-NL" sz="2400" dirty="0"/>
              <a:t>1</a:t>
            </a:r>
            <a:r>
              <a:rPr lang="nl-NL" sz="2400" baseline="30000" dirty="0"/>
              <a:t>e</a:t>
            </a:r>
            <a:r>
              <a:rPr lang="nl-NL" sz="2400" dirty="0"/>
              <a:t> keer: reguliere kans (</a:t>
            </a:r>
            <a:r>
              <a:rPr lang="nl-NL" sz="2400" dirty="0" err="1"/>
              <a:t>toetsweek</a:t>
            </a:r>
            <a:r>
              <a:rPr lang="nl-NL" sz="2400" dirty="0"/>
              <a:t>)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Bij ziek, afwezig of te laat</a:t>
            </a:r>
          </a:p>
          <a:p>
            <a:r>
              <a:rPr lang="nl-NL" sz="2400" dirty="0"/>
              <a:t>Herkansing: </a:t>
            </a:r>
          </a:p>
          <a:p>
            <a:pPr lvl="1"/>
            <a:r>
              <a:rPr lang="nl-NL" sz="2400" dirty="0"/>
              <a:t>AVO: per periode recht op 1 herkansing </a:t>
            </a:r>
          </a:p>
          <a:p>
            <a:pPr lvl="1"/>
            <a:r>
              <a:rPr lang="nl-NL" sz="2400" dirty="0"/>
              <a:t>IBS: in overleg 1 onderdeel herkansing</a:t>
            </a:r>
          </a:p>
          <a:p>
            <a:pPr marL="0" lvl="0" indent="0">
              <a:buNone/>
            </a:pPr>
            <a:endParaRPr lang="nl-NL" sz="2400" dirty="0">
              <a:solidFill>
                <a:srgbClr val="000644"/>
              </a:solidFill>
            </a:endParaRPr>
          </a:p>
          <a:p>
            <a:pPr marL="0" lvl="0" indent="0">
              <a:buNone/>
            </a:pPr>
            <a:r>
              <a:rPr lang="nl-NL" sz="2400" dirty="0">
                <a:solidFill>
                  <a:srgbClr val="000644"/>
                </a:solidFill>
              </a:rPr>
              <a:t>Bij ziek, afwezig of te laat: geen mogelijkheid meer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720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31">
            <a:extLst>
              <a:ext uri="{FF2B5EF4-FFF2-40B4-BE49-F238E27FC236}">
                <a16:creationId xmlns:a16="http://schemas.microsoft.com/office/drawing/2014/main" id="{4EC60CF3-D141-40D0-8099-F04FB5C75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49" y="444775"/>
            <a:ext cx="9555151" cy="931862"/>
          </a:xfrm>
        </p:spPr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4BC26A8-023C-4EB9-806E-D9535F77B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61" y="1885445"/>
            <a:ext cx="10971439" cy="4625746"/>
          </a:xfrm>
        </p:spPr>
        <p:txBody>
          <a:bodyPr spcCol="180000">
            <a:noAutofit/>
          </a:bodyPr>
          <a:lstStyle/>
          <a:p>
            <a:pPr marL="571500" indent="-571500"/>
            <a:r>
              <a:rPr lang="nl-NL" altLang="nl-NL" sz="3200" dirty="0"/>
              <a:t>Start van het studiejaar </a:t>
            </a:r>
          </a:p>
          <a:p>
            <a:pPr marL="571500" indent="-571500"/>
            <a:r>
              <a:rPr lang="nl-NL" altLang="nl-NL" sz="3200" dirty="0"/>
              <a:t>Voorstel </a:t>
            </a:r>
            <a:r>
              <a:rPr lang="nl-NL" altLang="nl-NL" sz="3200" dirty="0" err="1"/>
              <a:t>Yuverta</a:t>
            </a:r>
            <a:r>
              <a:rPr lang="nl-NL" altLang="nl-NL" sz="3200" dirty="0"/>
              <a:t> /coach </a:t>
            </a:r>
          </a:p>
          <a:p>
            <a:pPr marL="571500" indent="-571500"/>
            <a:r>
              <a:rPr lang="nl-NL" altLang="nl-NL" sz="3200" dirty="0"/>
              <a:t>Rooster</a:t>
            </a:r>
          </a:p>
          <a:p>
            <a:pPr marL="571500" indent="-571500"/>
            <a:r>
              <a:rPr lang="nl-NL" altLang="nl-NL" sz="3200" dirty="0"/>
              <a:t>Afspraken</a:t>
            </a:r>
          </a:p>
          <a:p>
            <a:pPr marL="571500" indent="-571500"/>
            <a:r>
              <a:rPr lang="nl-NL" altLang="nl-NL" sz="3200" dirty="0"/>
              <a:t>Even voorstellen</a:t>
            </a:r>
          </a:p>
          <a:p>
            <a:pPr marL="571500" indent="-571500"/>
            <a:r>
              <a:rPr lang="nl-NL" altLang="nl-NL" sz="3200" dirty="0"/>
              <a:t>De opleiding</a:t>
            </a:r>
          </a:p>
          <a:p>
            <a:pPr marL="571500" indent="-571500"/>
            <a:r>
              <a:rPr lang="nl-NL" altLang="nl-NL" sz="3200" dirty="0"/>
              <a:t>Communicatie</a:t>
            </a:r>
          </a:p>
          <a:p>
            <a:pPr marL="571500" indent="-571500"/>
            <a:r>
              <a:rPr lang="nl-NL" altLang="nl-NL" sz="3200" dirty="0"/>
              <a:t>Vragen?</a:t>
            </a:r>
            <a:br>
              <a:rPr lang="nl-NL" altLang="nl-NL" dirty="0"/>
            </a:b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CED57A-FF3A-4AD5-82D6-8DE4A6825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/>
          <a:p>
            <a:fld id="{25656B75-0D88-4EB7-8E3A-5D535DD9E0C6}" type="datetime1">
              <a:rPr lang="nl-NL" smtClean="0"/>
              <a:pPr/>
              <a:t>28-9-2021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130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0512" y="445867"/>
            <a:ext cx="5328592" cy="927100"/>
          </a:xfrm>
        </p:spPr>
        <p:txBody>
          <a:bodyPr/>
          <a:lstStyle/>
          <a:p>
            <a:pPr eaLnBrk="1" hangingPunct="1"/>
            <a:r>
              <a:rPr lang="nl-NL" altLang="nl-NL" sz="3600" dirty="0"/>
              <a:t>Studievoortgang</a:t>
            </a:r>
          </a:p>
        </p:txBody>
      </p:sp>
      <p:pic>
        <p:nvPicPr>
          <p:cNvPr id="6" name="Diagram 1" descr="image001">
            <a:extLst>
              <a:ext uri="{FF2B5EF4-FFF2-40B4-BE49-F238E27FC236}">
                <a16:creationId xmlns:a16="http://schemas.microsoft.com/office/drawing/2014/main" id="{862A1D29-B3C1-4FAF-8C1F-F24A4FF7E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12" y="730796"/>
            <a:ext cx="9755671" cy="561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1150584" y="5196959"/>
            <a:ext cx="44877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dirty="0">
                <a:solidFill>
                  <a:prstClr val="black"/>
                </a:solidFill>
              </a:rPr>
              <a:t>Goed om te weten:</a:t>
            </a:r>
          </a:p>
          <a:p>
            <a:pPr>
              <a:defRPr/>
            </a:pPr>
            <a:r>
              <a:rPr lang="nl-NL" dirty="0">
                <a:solidFill>
                  <a:prstClr val="black"/>
                </a:solidFill>
              </a:rPr>
              <a:t>Resultaten zijn op ieder moment inzichtelijk in Eduarte</a:t>
            </a:r>
          </a:p>
        </p:txBody>
      </p:sp>
    </p:spTree>
    <p:extLst>
      <p:ext uri="{BB962C8B-B14F-4D97-AF65-F5344CB8AC3E}">
        <p14:creationId xmlns:p14="http://schemas.microsoft.com/office/powerpoint/2010/main" val="3267645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250" y="549335"/>
            <a:ext cx="8784056" cy="1160403"/>
          </a:xfrm>
        </p:spPr>
        <p:txBody>
          <a:bodyPr/>
          <a:lstStyle/>
          <a:p>
            <a:r>
              <a:rPr lang="nl-NL" dirty="0"/>
              <a:t>Studie adviezen </a:t>
            </a:r>
            <a:br>
              <a:rPr lang="nl-NL" dirty="0"/>
            </a:br>
            <a:r>
              <a:rPr lang="nl-NL" sz="2800" dirty="0"/>
              <a:t>Twee mogelijke opties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2950" y="2662238"/>
            <a:ext cx="11449050" cy="3309937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nl-NL" sz="2000" dirty="0"/>
              <a:t>(voorlopig) Positief, er is uitzicht op het halen van een diploma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2000" dirty="0"/>
              <a:t>Gesprek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2000" dirty="0"/>
              <a:t>Invullen (voorlopig) positief studieadvies in Eduarte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2000" dirty="0"/>
              <a:t>Geen brief, mondeling toelichten. 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nl-NL" sz="2000" dirty="0"/>
          </a:p>
          <a:p>
            <a:pPr marL="514350" indent="-514350">
              <a:buAutoNum type="arabicParenR"/>
            </a:pPr>
            <a:r>
              <a:rPr lang="nl-NL" sz="2000" dirty="0"/>
              <a:t>(voorlopig) Negatief, we zien geen mogelijkheden om een diploma te behalen.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2000" dirty="0"/>
              <a:t>Besluit onderwijscommissie (met lid </a:t>
            </a:r>
            <a:r>
              <a:rPr lang="nl-NL" sz="2000" dirty="0" err="1"/>
              <a:t>mt</a:t>
            </a:r>
            <a:r>
              <a:rPr lang="nl-NL" sz="2000" dirty="0"/>
              <a:t>), vastleggen resultaatbespreking, vervolgens gesprek.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2000" dirty="0"/>
              <a:t>Invullen (voorlopig) negatief studieadvies in Eduarte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sz="2000" dirty="0"/>
              <a:t>Brief vanuit de administratie naar student </a:t>
            </a:r>
          </a:p>
        </p:txBody>
      </p:sp>
    </p:spTree>
    <p:extLst>
      <p:ext uri="{BB962C8B-B14F-4D97-AF65-F5344CB8AC3E}">
        <p14:creationId xmlns:p14="http://schemas.microsoft.com/office/powerpoint/2010/main" val="3046897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68824" y="415290"/>
            <a:ext cx="9515701" cy="647700"/>
          </a:xfrm>
        </p:spPr>
        <p:txBody>
          <a:bodyPr/>
          <a:lstStyle/>
          <a:p>
            <a:pPr eaLnBrk="1" hangingPunct="1"/>
            <a:r>
              <a:rPr lang="nl-NL" altLang="nl-NL" b="1" dirty="0"/>
              <a:t>BPV: Beroeps Praktijk Vorming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719399" y="1263649"/>
            <a:ext cx="8748576" cy="543242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  <a:defRPr/>
            </a:pPr>
            <a:endParaRPr lang="nl-NL" sz="3400" dirty="0">
              <a:solidFill>
                <a:prstClr val="black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nl-NL" sz="4000" dirty="0">
                <a:solidFill>
                  <a:prstClr val="black"/>
                </a:solidFill>
                <a:cs typeface="Arial" panose="020B0604020202020204" pitchFamily="34" charset="0"/>
              </a:rPr>
              <a:t>Lintstage; 1 dag/week. 1 week voor kerstvakantie (week 51)</a:t>
            </a:r>
          </a:p>
          <a:p>
            <a:pPr>
              <a:buFont typeface="Arial" charset="0"/>
              <a:buChar char="•"/>
              <a:defRPr/>
            </a:pPr>
            <a:endParaRPr lang="nl-NL" sz="4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nl-NL" sz="4000" dirty="0">
                <a:solidFill>
                  <a:prstClr val="black"/>
                </a:solidFill>
                <a:cs typeface="Arial" panose="020B0604020202020204" pitchFamily="34" charset="0"/>
              </a:rPr>
              <a:t>Student zoekt zelf naar bedrijf op </a:t>
            </a:r>
            <a:r>
              <a:rPr lang="nl-NL" sz="4000" dirty="0">
                <a:solidFill>
                  <a:prstClr val="black"/>
                </a:solidFill>
                <a:cs typeface="Arial" panose="020B0604020202020204" pitchFamily="34" charset="0"/>
                <a:hlinkClick r:id="rId2"/>
              </a:rPr>
              <a:t>www.stagemarkt.nl</a:t>
            </a:r>
            <a:r>
              <a:rPr lang="nl-NL" sz="4000" dirty="0">
                <a:solidFill>
                  <a:prstClr val="black"/>
                </a:solidFill>
                <a:cs typeface="Arial" panose="020B0604020202020204" pitchFamily="34" charset="0"/>
              </a:rPr>
              <a:t>; (certificering, </a:t>
            </a:r>
            <a:r>
              <a:rPr lang="nl-NL" sz="4000" dirty="0" err="1">
                <a:solidFill>
                  <a:prstClr val="black"/>
                </a:solidFill>
                <a:cs typeface="Arial" panose="020B0604020202020204" pitchFamily="34" charset="0"/>
              </a:rPr>
              <a:t>schoolproceduresolliciteren</a:t>
            </a:r>
            <a:r>
              <a:rPr lang="nl-NL" sz="4000" dirty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  <a:br>
              <a:rPr lang="nl-NL" sz="4000" dirty="0">
                <a:solidFill>
                  <a:prstClr val="black"/>
                </a:solidFill>
                <a:cs typeface="Arial" panose="020B0604020202020204" pitchFamily="34" charset="0"/>
              </a:rPr>
            </a:br>
            <a:endParaRPr lang="nl-NL" sz="4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nl-NL" sz="4000" dirty="0">
                <a:solidFill>
                  <a:prstClr val="black"/>
                </a:solidFill>
                <a:cs typeface="Arial" panose="020B0604020202020204" pitchFamily="34" charset="0"/>
              </a:rPr>
              <a:t>BPV-bedrijf is geen familie van student</a:t>
            </a:r>
          </a:p>
          <a:p>
            <a:pPr>
              <a:buFont typeface="Arial" charset="0"/>
              <a:buChar char="•"/>
              <a:defRPr/>
            </a:pPr>
            <a:endParaRPr lang="nl-NL" sz="4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nl-NL" sz="4000" dirty="0">
                <a:solidFill>
                  <a:prstClr val="black"/>
                </a:solidFill>
                <a:cs typeface="Arial" panose="020B0604020202020204" pitchFamily="34" charset="0"/>
              </a:rPr>
              <a:t>Als bekend is dat student bij het bedrijf kan beginnen stuurt student het voorstelformulier per email naar zijn/haar coach. Formulier volledig ingevuld, inclusief gemaakt afspraken en leerdoelen;</a:t>
            </a:r>
          </a:p>
          <a:p>
            <a:pPr>
              <a:buFont typeface="Arial" charset="0"/>
              <a:buChar char="•"/>
              <a:defRPr/>
            </a:pPr>
            <a:endParaRPr lang="nl-NL" sz="4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nl-NL" sz="4000" dirty="0">
                <a:solidFill>
                  <a:prstClr val="black"/>
                </a:solidFill>
                <a:cs typeface="Arial" panose="020B0604020202020204" pitchFamily="34" charset="0"/>
              </a:rPr>
              <a:t>Student krijgt POK toegestuurd van de administratie. Na ondertekening gaat de stage pas van start. Geen ondertekende POK is ook geen start BPV.</a:t>
            </a:r>
          </a:p>
        </p:txBody>
      </p:sp>
    </p:spTree>
    <p:extLst>
      <p:ext uri="{BB962C8B-B14F-4D97-AF65-F5344CB8AC3E}">
        <p14:creationId xmlns:p14="http://schemas.microsoft.com/office/powerpoint/2010/main" val="2036942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F8507F67-0E3B-434C-823A-F9E0A37B4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150009F0-42C6-48D6-8541-C525406B1D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/>
          <a:p>
            <a:fld id="{B235847B-6530-4F7C-B377-4C944574C7F9}" type="datetime1">
              <a:rPr lang="nl-NL" smtClean="0"/>
              <a:pPr/>
              <a:t>28-9-2021</a:t>
            </a:fld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7149817-76F9-4CAE-ABF8-B73B772F6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088020"/>
            <a:ext cx="8505825" cy="5041317"/>
          </a:xfrm>
        </p:spPr>
        <p:txBody>
          <a:bodyPr/>
          <a:lstStyle/>
          <a:p>
            <a:pPr marL="0" indent="0">
              <a:buNone/>
            </a:pPr>
            <a:r>
              <a:rPr lang="nl-NL" sz="4000" b="1" dirty="0"/>
              <a:t>Inventariseren</a:t>
            </a:r>
          </a:p>
          <a:p>
            <a:pPr marL="0" indent="0">
              <a:buNone/>
            </a:pPr>
            <a:endParaRPr lang="nl-NL" sz="1100" b="1" dirty="0"/>
          </a:p>
          <a:p>
            <a:pPr>
              <a:buFontTx/>
              <a:buChar char="-"/>
            </a:pPr>
            <a:r>
              <a:rPr lang="nl-NL" sz="2800" dirty="0"/>
              <a:t>Zijn er allergieën, ziektes e.d. waarvan EHBO’ers op de hoogte moeten zijn. Wat? Hoe te handelen in geval van calamiteiten?</a:t>
            </a:r>
          </a:p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sz="2800" dirty="0"/>
              <a:t>Graag doorgeven aan de coach na afloop van de bijeenkomst.  </a:t>
            </a:r>
          </a:p>
          <a:p>
            <a:pPr>
              <a:buFontTx/>
              <a:buChar char="-"/>
            </a:pP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98684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B5FC2221-6673-460E-9932-4480AF37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24</a:t>
            </a:fld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169" y="0"/>
            <a:ext cx="7668000" cy="2082553"/>
          </a:xfrm>
        </p:spPr>
        <p:txBody>
          <a:bodyPr/>
          <a:lstStyle/>
          <a:p>
            <a:r>
              <a:rPr lang="nl-NL" dirty="0"/>
              <a:t>Hoe communiceren we met elkaar?</a:t>
            </a:r>
          </a:p>
        </p:txBody>
      </p:sp>
      <p:pic>
        <p:nvPicPr>
          <p:cNvPr id="16" name="Graphic 15" descr="Beeldscherm">
            <a:extLst>
              <a:ext uri="{FF2B5EF4-FFF2-40B4-BE49-F238E27FC236}">
                <a16:creationId xmlns:a16="http://schemas.microsoft.com/office/drawing/2014/main" id="{D51F8B21-3B57-44D6-91EE-7861C8E32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0843" y="2281430"/>
            <a:ext cx="2754631" cy="275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63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C4598994-ED3F-4D43-8FC0-ADFF77BD3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AD4528C-E16C-4A94-A042-E323D7F5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/>
          <a:p>
            <a:fld id="{6059CCB2-43C4-420A-A3C5-693CF0DD83FF}" type="datetime1">
              <a:rPr lang="nl-NL" smtClean="0"/>
              <a:pPr/>
              <a:t>28-9-2021</a:t>
            </a:fld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7149817-76F9-4CAE-ABF8-B73B772F6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9108427" cy="1522607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Volg ons op Facebook &amp; Instagram #vindenweleuk</a:t>
            </a:r>
          </a:p>
        </p:txBody>
      </p:sp>
      <p:sp>
        <p:nvSpPr>
          <p:cNvPr id="11" name="Boog 10">
            <a:extLst>
              <a:ext uri="{FF2B5EF4-FFF2-40B4-BE49-F238E27FC236}">
                <a16:creationId xmlns:a16="http://schemas.microsoft.com/office/drawing/2014/main" id="{8C1C777E-A84F-4AA4-A96B-F21CC65B8DF7}"/>
              </a:ext>
            </a:extLst>
          </p:cNvPr>
          <p:cNvSpPr/>
          <p:nvPr/>
        </p:nvSpPr>
        <p:spPr>
          <a:xfrm rot="8811673" flipV="1">
            <a:off x="8130092" y="2455642"/>
            <a:ext cx="1521446" cy="4512740"/>
          </a:xfrm>
          <a:prstGeom prst="arc">
            <a:avLst>
              <a:gd name="adj1" fmla="val 18496821"/>
              <a:gd name="adj2" fmla="val 0"/>
            </a:avLst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Boog 11">
            <a:extLst>
              <a:ext uri="{FF2B5EF4-FFF2-40B4-BE49-F238E27FC236}">
                <a16:creationId xmlns:a16="http://schemas.microsoft.com/office/drawing/2014/main" id="{9F04F870-9D6C-4B48-9F52-8D6E966517B8}"/>
              </a:ext>
            </a:extLst>
          </p:cNvPr>
          <p:cNvSpPr/>
          <p:nvPr/>
        </p:nvSpPr>
        <p:spPr>
          <a:xfrm rot="8811673" flipV="1">
            <a:off x="6251057" y="-221648"/>
            <a:ext cx="810221" cy="3652602"/>
          </a:xfrm>
          <a:prstGeom prst="arc">
            <a:avLst>
              <a:gd name="adj1" fmla="val 18496821"/>
              <a:gd name="adj2" fmla="val 0"/>
            </a:avLst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Boog 12">
            <a:extLst>
              <a:ext uri="{FF2B5EF4-FFF2-40B4-BE49-F238E27FC236}">
                <a16:creationId xmlns:a16="http://schemas.microsoft.com/office/drawing/2014/main" id="{D2BD81E9-1F50-4F5E-98A9-69B6EB2D3387}"/>
              </a:ext>
            </a:extLst>
          </p:cNvPr>
          <p:cNvSpPr/>
          <p:nvPr/>
        </p:nvSpPr>
        <p:spPr>
          <a:xfrm rot="13239814" flipV="1">
            <a:off x="2881718" y="290417"/>
            <a:ext cx="745038" cy="3335923"/>
          </a:xfrm>
          <a:prstGeom prst="arc">
            <a:avLst>
              <a:gd name="adj1" fmla="val 18496821"/>
              <a:gd name="adj2" fmla="val 0"/>
            </a:avLst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26667" t="14593" r="8417" b="10296"/>
          <a:stretch/>
        </p:blipFill>
        <p:spPr>
          <a:xfrm>
            <a:off x="683420" y="2148344"/>
            <a:ext cx="5070242" cy="329988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32418" t="9557" r="32999" b="4370"/>
          <a:stretch/>
        </p:blipFill>
        <p:spPr>
          <a:xfrm>
            <a:off x="6656167" y="1429556"/>
            <a:ext cx="3383903" cy="47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04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639ACB88-DE77-4C49-8D93-0B8021C1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Nog vragen?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C29C95-25F7-46F3-AA4F-813651568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/>
          <a:p>
            <a:fld id="{B34830DA-893C-43FC-932A-FD3AB0CCB479}" type="datetime1">
              <a:rPr lang="nl-NL" smtClean="0"/>
              <a:pPr/>
              <a:t>28-9-2021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9B1E76-1ADC-4767-9262-728C9659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/>
          <a:p>
            <a:r>
              <a:rPr lang="nl-NL" dirty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73BC87-2B66-44BF-8CF6-240477A8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955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37FBDC3-0416-4D1C-AB5D-03BCE8D83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 anchor="t">
            <a:normAutofit/>
          </a:bodyPr>
          <a:lstStyle/>
          <a:p>
            <a:r>
              <a:rPr lang="nl-NL" dirty="0"/>
              <a:t>We zijn gestart! </a:t>
            </a:r>
          </a:p>
        </p:txBody>
      </p:sp>
      <p:sp>
        <p:nvSpPr>
          <p:cNvPr id="73" name="Slide Number Placeholder 5">
            <a:extLst>
              <a:ext uri="{FF2B5EF4-FFF2-40B4-BE49-F238E27FC236}">
                <a16:creationId xmlns:a16="http://schemas.microsoft.com/office/drawing/2014/main" id="{366B6D85-A378-4ABB-8E22-A0D71118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6325170"/>
            <a:ext cx="311944" cy="216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45B76B8B-DE07-48A4-9913-B57A52F2F853}" type="slidenum">
              <a:rPr lang="nl-NL" noProof="0" smtClean="0"/>
              <a:pPr>
                <a:spcAft>
                  <a:spcPts val="600"/>
                </a:spcAft>
              </a:pPr>
              <a:t>3</a:t>
            </a:fld>
            <a:endParaRPr lang="nl-NL" noProof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359EEF49-46ED-473F-9760-285260CD69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l-NL" sz="2100" b="1" dirty="0"/>
              <a:t>Corona: hoe geven we les?</a:t>
            </a:r>
          </a:p>
          <a:p>
            <a:pPr lvl="1">
              <a:spcAft>
                <a:spcPts val="600"/>
              </a:spcAft>
            </a:pPr>
            <a:r>
              <a:rPr lang="nl-NL" sz="2100" b="0" i="0" dirty="0">
                <a:effectLst/>
              </a:rPr>
              <a:t>Les op school!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nl-NL" sz="2100" dirty="0"/>
              <a:t>1,5 meter is niet meer nodig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nl-NL" sz="2100" dirty="0"/>
              <a:t>We dragen geen mondkapje meer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nl-NL" sz="2100" dirty="0"/>
              <a:t>Pauze,  catering is open.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nl-NL" sz="2100" i="1" dirty="0"/>
              <a:t>Heb je klachten? Doe een (zelf)test</a:t>
            </a:r>
          </a:p>
          <a:p>
            <a:pPr marL="2160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2100" dirty="0"/>
              <a:t>   Zelftesten bij de receptie verkrijgbaar. </a:t>
            </a:r>
          </a:p>
          <a:p>
            <a:pPr marL="216000" lvl="1" indent="0">
              <a:spcBef>
                <a:spcPts val="0"/>
              </a:spcBef>
              <a:spcAft>
                <a:spcPts val="600"/>
              </a:spcAft>
              <a:buNone/>
            </a:pPr>
            <a:endParaRPr lang="nl-NL" dirty="0"/>
          </a:p>
          <a:p>
            <a:pPr marL="0" indent="0">
              <a:spcAft>
                <a:spcPts val="600"/>
              </a:spcAft>
              <a:buNone/>
            </a:pPr>
            <a:endParaRPr lang="nl-NL" dirty="0"/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4A6A4A24-DBD8-4BE0-A0EC-AF9579DD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39DA7B5-8833-4C6E-98CE-DC230D7B2992}" type="datetime1">
              <a:rPr lang="nl-NL" smtClean="0"/>
              <a:pPr>
                <a:spcAft>
                  <a:spcPts val="600"/>
                </a:spcAft>
              </a:pPr>
              <a:t>28-9-2021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C18BD5D-980E-47EE-AD2F-5F56EEE87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94" y="1347787"/>
            <a:ext cx="580950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7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E5468D6-3045-4825-83F8-868FC293D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28-9-2021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76F47A-FEDC-4D9D-88BE-D5398885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851FADE-2258-4CA0-9F1D-269A6A2E7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4</a:t>
            </a:fld>
            <a:endParaRPr lang="nl-NL" noProof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42B0EE-6FB9-4608-B340-92DCACB69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77" y="0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1CF85BC0-6719-49EA-843F-D597A61F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434" y="-444574"/>
            <a:ext cx="5487710" cy="731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73CCE100-0633-4ACE-9943-4C191AA5C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00" y="1019103"/>
            <a:ext cx="1714391" cy="228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2720931-8538-4525-B060-46EE8E4E6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510" y="-7081"/>
            <a:ext cx="2689691" cy="358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C710F5B-D7F5-4813-BF70-F52BCB965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65" y="3595763"/>
            <a:ext cx="4618738" cy="342423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B576DD8-B6A8-4EE5-AC2E-ADC5AC39B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1803" y="3579173"/>
            <a:ext cx="2902066" cy="340500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9361B80-3044-49B4-9A90-F3D3AD0501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1303" y="-14379"/>
            <a:ext cx="2615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08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31">
            <a:extLst>
              <a:ext uri="{FF2B5EF4-FFF2-40B4-BE49-F238E27FC236}">
                <a16:creationId xmlns:a16="http://schemas.microsoft.com/office/drawing/2014/main" id="{4EC60CF3-D141-40D0-8099-F04FB5C75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1" y="511205"/>
            <a:ext cx="10260000" cy="1160403"/>
          </a:xfrm>
        </p:spPr>
        <p:txBody>
          <a:bodyPr/>
          <a:lstStyle/>
          <a:p>
            <a:r>
              <a:rPr lang="nl-NL" dirty="0"/>
              <a:t>Klas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4BC26A8-023C-4EB9-806E-D9535F77B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999" y="510381"/>
            <a:ext cx="4664897" cy="581025"/>
          </a:xfrm>
        </p:spPr>
        <p:txBody>
          <a:bodyPr spcCol="180000">
            <a:noAutofit/>
          </a:bodyPr>
          <a:lstStyle/>
          <a:p>
            <a:pPr marL="0" indent="0">
              <a:buNone/>
            </a:pPr>
            <a:r>
              <a:rPr lang="nl-NL" dirty="0"/>
              <a:t>YB-V-BG21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CED57A-FF3A-4AD5-82D6-8DE4A6825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/>
          <a:p>
            <a:fld id="{25656B75-0D88-4EB7-8E3A-5D535DD9E0C6}" type="datetime1">
              <a:rPr lang="nl-NL" smtClean="0"/>
              <a:pPr/>
              <a:t>28-9-2021</a:t>
            </a:fld>
            <a:endParaRPr lang="nl-NL" dirty="0"/>
          </a:p>
        </p:txBody>
      </p:sp>
      <p:pic>
        <p:nvPicPr>
          <p:cNvPr id="6" name="Afbeelding 5" descr="Afbeelding met boom, persoon, buiten, grond&#10;&#10;Automatisch gegenereerde beschrijving">
            <a:extLst>
              <a:ext uri="{FF2B5EF4-FFF2-40B4-BE49-F238E27FC236}">
                <a16:creationId xmlns:a16="http://schemas.microsoft.com/office/drawing/2014/main" id="{A62A86CE-0368-4185-A077-11E168C53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01" y="1304925"/>
            <a:ext cx="7404099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91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ABF0EF51-7530-4467-B5FB-4A1C1F615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9AB00E9D-FE5B-4000-93AD-A5933085A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124580"/>
            <a:ext cx="5826125" cy="3518983"/>
          </a:xfrm>
        </p:spPr>
        <p:txBody>
          <a:bodyPr>
            <a:normAutofit fontScale="77500" lnSpcReduction="20000"/>
          </a:bodyPr>
          <a:lstStyle/>
          <a:p>
            <a:r>
              <a:rPr lang="nl-NL" dirty="0"/>
              <a:t>Jacintha Westerink</a:t>
            </a:r>
          </a:p>
          <a:p>
            <a:endParaRPr lang="nl-NL" dirty="0"/>
          </a:p>
          <a:p>
            <a:r>
              <a:rPr lang="nl-NL" dirty="0"/>
              <a:t>j.westerink@yuverta.nl</a:t>
            </a:r>
          </a:p>
          <a:p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Coachgesprekken </a:t>
            </a:r>
          </a:p>
          <a:p>
            <a:r>
              <a:rPr lang="nl-NL" sz="3200" dirty="0"/>
              <a:t>     (ontwikkeling en studieresultaten)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BPV-begeleider </a:t>
            </a:r>
          </a:p>
          <a:p>
            <a:r>
              <a:rPr lang="nl-NL" sz="3200" dirty="0"/>
              <a:t>     (bezoek samen met Branca Pokorny)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Vraagbaak voor ouders, studenten   en werk-/stageplek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435587"/>
            <a:ext cx="8610600" cy="1265238"/>
          </a:xfrm>
        </p:spPr>
        <p:txBody>
          <a:bodyPr/>
          <a:lstStyle/>
          <a:p>
            <a:r>
              <a:rPr lang="nl-NL" dirty="0"/>
              <a:t>Even voorstellen - Coach</a:t>
            </a:r>
          </a:p>
        </p:txBody>
      </p:sp>
    </p:spTree>
    <p:extLst>
      <p:ext uri="{BB962C8B-B14F-4D97-AF65-F5344CB8AC3E}">
        <p14:creationId xmlns:p14="http://schemas.microsoft.com/office/powerpoint/2010/main" val="641396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Number Placeholder 3">
            <a:extLst>
              <a:ext uri="{FF2B5EF4-FFF2-40B4-BE49-F238E27FC236}">
                <a16:creationId xmlns:a16="http://schemas.microsoft.com/office/drawing/2014/main" id="{03D7A435-EB57-40D1-840E-C6663C93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6325170"/>
            <a:ext cx="311944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5B76B8B-DE07-48A4-9913-B57A52F2F853}" type="slidenum">
              <a:rPr lang="nl-NL" noProof="0" smtClean="0"/>
              <a:pPr>
                <a:spcAft>
                  <a:spcPts val="600"/>
                </a:spcAft>
              </a:pPr>
              <a:t>7</a:t>
            </a:fld>
            <a:endParaRPr lang="nl-NL" noProof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5E27432-B1C4-4F15-BC43-62E5ACA08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5" y="1902884"/>
            <a:ext cx="6145750" cy="3456984"/>
          </a:xfrm>
          <a:prstGeom prst="rect">
            <a:avLst/>
          </a:prstGeom>
          <a:noFill/>
        </p:spPr>
      </p:pic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359EEF49-46ED-473F-9760-285260CD69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8776" y="1760809"/>
            <a:ext cx="4823846" cy="4429125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100" b="0" dirty="0"/>
              <a:t>Toegang tot </a:t>
            </a:r>
            <a:r>
              <a:rPr lang="nl-NL" sz="2100" b="0" dirty="0" err="1"/>
              <a:t>Yunet</a:t>
            </a:r>
            <a:r>
              <a:rPr lang="nl-NL" sz="2100" b="0" dirty="0"/>
              <a:t>  via Yunet.yuverta.nl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100" b="0" dirty="0"/>
              <a:t>Toegang tot digitale leermiddelen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100" b="0" dirty="0"/>
              <a:t>Toegang tot je rooster in Eduarte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100" b="0" dirty="0"/>
              <a:t>Mailbox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100" b="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nl-NL" sz="2100" b="0" dirty="0"/>
              <a:t>Vragen of hulp nodig? ICT-medewerker op de locatie (Patrick Becks)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137FBDC3-0416-4D1C-AB5D-03BCE8D83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 anchor="t">
            <a:normAutofit/>
          </a:bodyPr>
          <a:lstStyle/>
          <a:p>
            <a:r>
              <a:rPr lang="nl-NL" dirty="0" err="1"/>
              <a:t>Yuverta</a:t>
            </a:r>
            <a:r>
              <a:rPr lang="nl-NL" dirty="0"/>
              <a:t> online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4A6A4A24-DBD8-4BE0-A0EC-AF9579DD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39DA7B5-8833-4C6E-98CE-DC230D7B2992}" type="datetime1">
              <a:rPr lang="nl-NL" smtClean="0"/>
              <a:pPr>
                <a:spcAft>
                  <a:spcPts val="600"/>
                </a:spcAft>
              </a:pPr>
              <a:t>28-9-2021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0803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37FBDC3-0416-4D1C-AB5D-03BCE8D83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84" y="539809"/>
            <a:ext cx="10983741" cy="1160403"/>
          </a:xfrm>
        </p:spPr>
        <p:txBody>
          <a:bodyPr anchor="t">
            <a:normAutofit/>
          </a:bodyPr>
          <a:lstStyle/>
          <a:p>
            <a:r>
              <a:rPr lang="nl-NL" dirty="0" err="1"/>
              <a:t>Yuverta</a:t>
            </a:r>
            <a:r>
              <a:rPr lang="nl-NL" dirty="0"/>
              <a:t> online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4A6A4A24-DBD8-4BE0-A0EC-AF9579DD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39DA7B5-8833-4C6E-98CE-DC230D7B2992}" type="datetime1">
              <a:rPr lang="nl-NL" smtClean="0"/>
              <a:pPr>
                <a:spcAft>
                  <a:spcPts val="600"/>
                </a:spcAft>
              </a:pPr>
              <a:t>28-9-2021</a:t>
            </a:fld>
            <a:endParaRPr lang="nl-NL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7655CBFA-A623-4814-A05C-6CB299F778F0}"/>
              </a:ext>
            </a:extLst>
          </p:cNvPr>
          <p:cNvSpPr txBox="1">
            <a:spLocks/>
          </p:cNvSpPr>
          <p:nvPr/>
        </p:nvSpPr>
        <p:spPr>
          <a:xfrm>
            <a:off x="836784" y="1953515"/>
            <a:ext cx="3064211" cy="3500228"/>
          </a:xfrm>
          <a:custGeom>
            <a:avLst/>
            <a:gdLst>
              <a:gd name="connsiteX0" fmla="*/ 0 w 3064211"/>
              <a:gd name="connsiteY0" fmla="*/ 0 h 3500228"/>
              <a:gd name="connsiteX1" fmla="*/ 520916 w 3064211"/>
              <a:gd name="connsiteY1" fmla="*/ 0 h 3500228"/>
              <a:gd name="connsiteX2" fmla="*/ 1103116 w 3064211"/>
              <a:gd name="connsiteY2" fmla="*/ 0 h 3500228"/>
              <a:gd name="connsiteX3" fmla="*/ 1715958 w 3064211"/>
              <a:gd name="connsiteY3" fmla="*/ 0 h 3500228"/>
              <a:gd name="connsiteX4" fmla="*/ 2390085 w 3064211"/>
              <a:gd name="connsiteY4" fmla="*/ 0 h 3500228"/>
              <a:gd name="connsiteX5" fmla="*/ 3064211 w 3064211"/>
              <a:gd name="connsiteY5" fmla="*/ 0 h 3500228"/>
              <a:gd name="connsiteX6" fmla="*/ 3064211 w 3064211"/>
              <a:gd name="connsiteY6" fmla="*/ 618374 h 3500228"/>
              <a:gd name="connsiteX7" fmla="*/ 3064211 w 3064211"/>
              <a:gd name="connsiteY7" fmla="*/ 1271750 h 3500228"/>
              <a:gd name="connsiteX8" fmla="*/ 3064211 w 3064211"/>
              <a:gd name="connsiteY8" fmla="*/ 1820119 h 3500228"/>
              <a:gd name="connsiteX9" fmla="*/ 3064211 w 3064211"/>
              <a:gd name="connsiteY9" fmla="*/ 2473494 h 3500228"/>
              <a:gd name="connsiteX10" fmla="*/ 3064211 w 3064211"/>
              <a:gd name="connsiteY10" fmla="*/ 2951859 h 3500228"/>
              <a:gd name="connsiteX11" fmla="*/ 3064211 w 3064211"/>
              <a:gd name="connsiteY11" fmla="*/ 3500228 h 3500228"/>
              <a:gd name="connsiteX12" fmla="*/ 2543295 w 3064211"/>
              <a:gd name="connsiteY12" fmla="*/ 3500228 h 3500228"/>
              <a:gd name="connsiteX13" fmla="*/ 2022379 w 3064211"/>
              <a:gd name="connsiteY13" fmla="*/ 3500228 h 3500228"/>
              <a:gd name="connsiteX14" fmla="*/ 1378895 w 3064211"/>
              <a:gd name="connsiteY14" fmla="*/ 3500228 h 3500228"/>
              <a:gd name="connsiteX15" fmla="*/ 857979 w 3064211"/>
              <a:gd name="connsiteY15" fmla="*/ 3500228 h 3500228"/>
              <a:gd name="connsiteX16" fmla="*/ 0 w 3064211"/>
              <a:gd name="connsiteY16" fmla="*/ 3500228 h 3500228"/>
              <a:gd name="connsiteX17" fmla="*/ 0 w 3064211"/>
              <a:gd name="connsiteY17" fmla="*/ 2846852 h 3500228"/>
              <a:gd name="connsiteX18" fmla="*/ 0 w 3064211"/>
              <a:gd name="connsiteY18" fmla="*/ 2263481 h 3500228"/>
              <a:gd name="connsiteX19" fmla="*/ 0 w 3064211"/>
              <a:gd name="connsiteY19" fmla="*/ 1785116 h 3500228"/>
              <a:gd name="connsiteX20" fmla="*/ 0 w 3064211"/>
              <a:gd name="connsiteY20" fmla="*/ 1271750 h 3500228"/>
              <a:gd name="connsiteX21" fmla="*/ 0 w 3064211"/>
              <a:gd name="connsiteY21" fmla="*/ 688378 h 3500228"/>
              <a:gd name="connsiteX22" fmla="*/ 0 w 3064211"/>
              <a:gd name="connsiteY22" fmla="*/ 0 h 350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64211" h="3500228" fill="none" extrusionOk="0">
                <a:moveTo>
                  <a:pt x="0" y="0"/>
                </a:moveTo>
                <a:cubicBezTo>
                  <a:pt x="121880" y="-4048"/>
                  <a:pt x="350115" y="-9574"/>
                  <a:pt x="520916" y="0"/>
                </a:cubicBezTo>
                <a:cubicBezTo>
                  <a:pt x="691717" y="9574"/>
                  <a:pt x="927056" y="-25449"/>
                  <a:pt x="1103116" y="0"/>
                </a:cubicBezTo>
                <a:cubicBezTo>
                  <a:pt x="1279176" y="25449"/>
                  <a:pt x="1427586" y="-8058"/>
                  <a:pt x="1715958" y="0"/>
                </a:cubicBezTo>
                <a:cubicBezTo>
                  <a:pt x="2004330" y="8058"/>
                  <a:pt x="2224407" y="-16926"/>
                  <a:pt x="2390085" y="0"/>
                </a:cubicBezTo>
                <a:cubicBezTo>
                  <a:pt x="2555763" y="16926"/>
                  <a:pt x="2765551" y="6022"/>
                  <a:pt x="3064211" y="0"/>
                </a:cubicBezTo>
                <a:cubicBezTo>
                  <a:pt x="3050341" y="139758"/>
                  <a:pt x="3087583" y="391310"/>
                  <a:pt x="3064211" y="618374"/>
                </a:cubicBezTo>
                <a:cubicBezTo>
                  <a:pt x="3040839" y="845438"/>
                  <a:pt x="3060567" y="1137071"/>
                  <a:pt x="3064211" y="1271750"/>
                </a:cubicBezTo>
                <a:cubicBezTo>
                  <a:pt x="3067855" y="1406429"/>
                  <a:pt x="3039089" y="1664938"/>
                  <a:pt x="3064211" y="1820119"/>
                </a:cubicBezTo>
                <a:cubicBezTo>
                  <a:pt x="3089333" y="1975300"/>
                  <a:pt x="3082824" y="2303091"/>
                  <a:pt x="3064211" y="2473494"/>
                </a:cubicBezTo>
                <a:cubicBezTo>
                  <a:pt x="3045598" y="2643898"/>
                  <a:pt x="3082170" y="2849090"/>
                  <a:pt x="3064211" y="2951859"/>
                </a:cubicBezTo>
                <a:cubicBezTo>
                  <a:pt x="3046252" y="3054628"/>
                  <a:pt x="3051838" y="3289696"/>
                  <a:pt x="3064211" y="3500228"/>
                </a:cubicBezTo>
                <a:cubicBezTo>
                  <a:pt x="2920148" y="3523902"/>
                  <a:pt x="2679109" y="3522443"/>
                  <a:pt x="2543295" y="3500228"/>
                </a:cubicBezTo>
                <a:cubicBezTo>
                  <a:pt x="2407481" y="3478013"/>
                  <a:pt x="2152627" y="3489855"/>
                  <a:pt x="2022379" y="3500228"/>
                </a:cubicBezTo>
                <a:cubicBezTo>
                  <a:pt x="1892131" y="3510601"/>
                  <a:pt x="1670607" y="3494136"/>
                  <a:pt x="1378895" y="3500228"/>
                </a:cubicBezTo>
                <a:cubicBezTo>
                  <a:pt x="1087183" y="3506320"/>
                  <a:pt x="1086017" y="3493883"/>
                  <a:pt x="857979" y="3500228"/>
                </a:cubicBezTo>
                <a:cubicBezTo>
                  <a:pt x="629941" y="3506573"/>
                  <a:pt x="238416" y="3484657"/>
                  <a:pt x="0" y="3500228"/>
                </a:cubicBezTo>
                <a:cubicBezTo>
                  <a:pt x="14102" y="3324295"/>
                  <a:pt x="-27826" y="3145690"/>
                  <a:pt x="0" y="2846852"/>
                </a:cubicBezTo>
                <a:cubicBezTo>
                  <a:pt x="27826" y="2548014"/>
                  <a:pt x="1020" y="2441583"/>
                  <a:pt x="0" y="2263481"/>
                </a:cubicBezTo>
                <a:cubicBezTo>
                  <a:pt x="-1020" y="2085379"/>
                  <a:pt x="8885" y="1889759"/>
                  <a:pt x="0" y="1785116"/>
                </a:cubicBezTo>
                <a:cubicBezTo>
                  <a:pt x="-8885" y="1680473"/>
                  <a:pt x="7478" y="1414991"/>
                  <a:pt x="0" y="1271750"/>
                </a:cubicBezTo>
                <a:cubicBezTo>
                  <a:pt x="-7478" y="1128509"/>
                  <a:pt x="-11295" y="908570"/>
                  <a:pt x="0" y="688378"/>
                </a:cubicBezTo>
                <a:cubicBezTo>
                  <a:pt x="11295" y="468186"/>
                  <a:pt x="10257" y="165050"/>
                  <a:pt x="0" y="0"/>
                </a:cubicBezTo>
                <a:close/>
              </a:path>
              <a:path w="3064211" h="3500228" stroke="0" extrusionOk="0">
                <a:moveTo>
                  <a:pt x="0" y="0"/>
                </a:moveTo>
                <a:cubicBezTo>
                  <a:pt x="130893" y="28777"/>
                  <a:pt x="413009" y="-17671"/>
                  <a:pt x="612842" y="0"/>
                </a:cubicBezTo>
                <a:cubicBezTo>
                  <a:pt x="812675" y="17671"/>
                  <a:pt x="1056894" y="23459"/>
                  <a:pt x="1286969" y="0"/>
                </a:cubicBezTo>
                <a:cubicBezTo>
                  <a:pt x="1517044" y="-23459"/>
                  <a:pt x="1626462" y="-4877"/>
                  <a:pt x="1899811" y="0"/>
                </a:cubicBezTo>
                <a:cubicBezTo>
                  <a:pt x="2173160" y="4877"/>
                  <a:pt x="2207542" y="-18696"/>
                  <a:pt x="2482011" y="0"/>
                </a:cubicBezTo>
                <a:cubicBezTo>
                  <a:pt x="2756480" y="18696"/>
                  <a:pt x="2882452" y="4252"/>
                  <a:pt x="3064211" y="0"/>
                </a:cubicBezTo>
                <a:cubicBezTo>
                  <a:pt x="3088370" y="121190"/>
                  <a:pt x="3048938" y="352636"/>
                  <a:pt x="3064211" y="583371"/>
                </a:cubicBezTo>
                <a:cubicBezTo>
                  <a:pt x="3079484" y="814106"/>
                  <a:pt x="3070732" y="931777"/>
                  <a:pt x="3064211" y="1131740"/>
                </a:cubicBezTo>
                <a:cubicBezTo>
                  <a:pt x="3057690" y="1331703"/>
                  <a:pt x="3081972" y="1561134"/>
                  <a:pt x="3064211" y="1680109"/>
                </a:cubicBezTo>
                <a:cubicBezTo>
                  <a:pt x="3046450" y="1799084"/>
                  <a:pt x="3041185" y="2072388"/>
                  <a:pt x="3064211" y="2333485"/>
                </a:cubicBezTo>
                <a:cubicBezTo>
                  <a:pt x="3087237" y="2594582"/>
                  <a:pt x="3061386" y="2719866"/>
                  <a:pt x="3064211" y="2986861"/>
                </a:cubicBezTo>
                <a:cubicBezTo>
                  <a:pt x="3067036" y="3253856"/>
                  <a:pt x="3076681" y="3331386"/>
                  <a:pt x="3064211" y="3500228"/>
                </a:cubicBezTo>
                <a:cubicBezTo>
                  <a:pt x="2816487" y="3473024"/>
                  <a:pt x="2720575" y="3505479"/>
                  <a:pt x="2512653" y="3500228"/>
                </a:cubicBezTo>
                <a:cubicBezTo>
                  <a:pt x="2304731" y="3494977"/>
                  <a:pt x="2096788" y="3485024"/>
                  <a:pt x="1899811" y="3500228"/>
                </a:cubicBezTo>
                <a:cubicBezTo>
                  <a:pt x="1702834" y="3515432"/>
                  <a:pt x="1638657" y="3479420"/>
                  <a:pt x="1378895" y="3500228"/>
                </a:cubicBezTo>
                <a:cubicBezTo>
                  <a:pt x="1119133" y="3521036"/>
                  <a:pt x="887180" y="3475413"/>
                  <a:pt x="735411" y="3500228"/>
                </a:cubicBezTo>
                <a:cubicBezTo>
                  <a:pt x="583642" y="3525043"/>
                  <a:pt x="170574" y="3483434"/>
                  <a:pt x="0" y="3500228"/>
                </a:cubicBezTo>
                <a:cubicBezTo>
                  <a:pt x="25554" y="3282997"/>
                  <a:pt x="-560" y="3129054"/>
                  <a:pt x="0" y="2951859"/>
                </a:cubicBezTo>
                <a:cubicBezTo>
                  <a:pt x="560" y="2774664"/>
                  <a:pt x="7863" y="2559256"/>
                  <a:pt x="0" y="2368488"/>
                </a:cubicBezTo>
                <a:cubicBezTo>
                  <a:pt x="-7863" y="2177720"/>
                  <a:pt x="7517" y="1954524"/>
                  <a:pt x="0" y="1820119"/>
                </a:cubicBezTo>
                <a:cubicBezTo>
                  <a:pt x="-7517" y="1685714"/>
                  <a:pt x="22244" y="1454632"/>
                  <a:pt x="0" y="1166743"/>
                </a:cubicBezTo>
                <a:cubicBezTo>
                  <a:pt x="-22244" y="878854"/>
                  <a:pt x="50" y="771656"/>
                  <a:pt x="0" y="548369"/>
                </a:cubicBezTo>
                <a:cubicBezTo>
                  <a:pt x="-50" y="325082"/>
                  <a:pt x="-22759" y="183563"/>
                  <a:pt x="0" y="0"/>
                </a:cubicBezTo>
                <a:close/>
              </a:path>
            </a:pathLst>
          </a:custGeom>
          <a:ln w="12700">
            <a:solidFill>
              <a:srgbClr val="CAD129"/>
            </a:solidFill>
            <a:extLst>
              <a:ext uri="{C807C97D-BFC1-408E-A445-0C87EB9F89A2}">
                <ask:lineSketchStyleProps xmlns:ask="http://schemas.microsoft.com/office/drawing/2018/sketchyshapes" sd="25488731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 panose="020B0604020202020204" pitchFamily="34" charset="0"/>
              <a:buNone/>
            </a:pPr>
            <a:r>
              <a:rPr lang="nl-NL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MijnHelicon</a:t>
            </a:r>
            <a:r>
              <a:rPr lang="nl-NL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l-NL" sz="2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(nog heel even, daarna gaan we helemaal over op </a:t>
            </a:r>
            <a:r>
              <a:rPr lang="nl-NL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Yunet</a:t>
            </a:r>
            <a:r>
              <a:rPr lang="nl-NL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Digitale leeromgeving</a:t>
            </a:r>
          </a:p>
          <a:p>
            <a:pPr marL="0" indent="0">
              <a:buNone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  (Wikiwijs) 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Nieuwsupdates (zoals de berichtgeving rondom corona)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Informatie nieuwe studenten</a:t>
            </a:r>
          </a:p>
          <a:p>
            <a:pPr marL="57150" indent="0">
              <a:buFont typeface="Arial" panose="020B0604020202020204" pitchFamily="34" charset="0"/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jdelijke aanduiding voor inhoud 3">
            <a:extLst>
              <a:ext uri="{FF2B5EF4-FFF2-40B4-BE49-F238E27FC236}">
                <a16:creationId xmlns:a16="http://schemas.microsoft.com/office/drawing/2014/main" id="{A370F591-F04E-45D6-9C74-6D30D6092CFC}"/>
              </a:ext>
            </a:extLst>
          </p:cNvPr>
          <p:cNvSpPr txBox="1">
            <a:spLocks/>
          </p:cNvSpPr>
          <p:nvPr/>
        </p:nvSpPr>
        <p:spPr>
          <a:xfrm>
            <a:off x="4434781" y="1920794"/>
            <a:ext cx="2741081" cy="3523236"/>
          </a:xfrm>
          <a:custGeom>
            <a:avLst/>
            <a:gdLst>
              <a:gd name="connsiteX0" fmla="*/ 0 w 2741081"/>
              <a:gd name="connsiteY0" fmla="*/ 0 h 3523236"/>
              <a:gd name="connsiteX1" fmla="*/ 685270 w 2741081"/>
              <a:gd name="connsiteY1" fmla="*/ 0 h 3523236"/>
              <a:gd name="connsiteX2" fmla="*/ 1343130 w 2741081"/>
              <a:gd name="connsiteY2" fmla="*/ 0 h 3523236"/>
              <a:gd name="connsiteX3" fmla="*/ 2000989 w 2741081"/>
              <a:gd name="connsiteY3" fmla="*/ 0 h 3523236"/>
              <a:gd name="connsiteX4" fmla="*/ 2741081 w 2741081"/>
              <a:gd name="connsiteY4" fmla="*/ 0 h 3523236"/>
              <a:gd name="connsiteX5" fmla="*/ 2741081 w 2741081"/>
              <a:gd name="connsiteY5" fmla="*/ 657671 h 3523236"/>
              <a:gd name="connsiteX6" fmla="*/ 2741081 w 2741081"/>
              <a:gd name="connsiteY6" fmla="*/ 1244877 h 3523236"/>
              <a:gd name="connsiteX7" fmla="*/ 2741081 w 2741081"/>
              <a:gd name="connsiteY7" fmla="*/ 1832083 h 3523236"/>
              <a:gd name="connsiteX8" fmla="*/ 2741081 w 2741081"/>
              <a:gd name="connsiteY8" fmla="*/ 2489753 h 3523236"/>
              <a:gd name="connsiteX9" fmla="*/ 2741081 w 2741081"/>
              <a:gd name="connsiteY9" fmla="*/ 3523236 h 3523236"/>
              <a:gd name="connsiteX10" fmla="*/ 2083222 w 2741081"/>
              <a:gd name="connsiteY10" fmla="*/ 3523236 h 3523236"/>
              <a:gd name="connsiteX11" fmla="*/ 1370541 w 2741081"/>
              <a:gd name="connsiteY11" fmla="*/ 3523236 h 3523236"/>
              <a:gd name="connsiteX12" fmla="*/ 657859 w 2741081"/>
              <a:gd name="connsiteY12" fmla="*/ 3523236 h 3523236"/>
              <a:gd name="connsiteX13" fmla="*/ 0 w 2741081"/>
              <a:gd name="connsiteY13" fmla="*/ 3523236 h 3523236"/>
              <a:gd name="connsiteX14" fmla="*/ 0 w 2741081"/>
              <a:gd name="connsiteY14" fmla="*/ 2936030 h 3523236"/>
              <a:gd name="connsiteX15" fmla="*/ 0 w 2741081"/>
              <a:gd name="connsiteY15" fmla="*/ 2348824 h 3523236"/>
              <a:gd name="connsiteX16" fmla="*/ 0 w 2741081"/>
              <a:gd name="connsiteY16" fmla="*/ 1691153 h 3523236"/>
              <a:gd name="connsiteX17" fmla="*/ 0 w 2741081"/>
              <a:gd name="connsiteY17" fmla="*/ 1103947 h 3523236"/>
              <a:gd name="connsiteX18" fmla="*/ 0 w 2741081"/>
              <a:gd name="connsiteY18" fmla="*/ 0 h 352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41081" h="3523236" fill="none" extrusionOk="0">
                <a:moveTo>
                  <a:pt x="0" y="0"/>
                </a:moveTo>
                <a:cubicBezTo>
                  <a:pt x="161353" y="10468"/>
                  <a:pt x="535685" y="-13605"/>
                  <a:pt x="685270" y="0"/>
                </a:cubicBezTo>
                <a:cubicBezTo>
                  <a:pt x="834855" y="13605"/>
                  <a:pt x="1088522" y="-725"/>
                  <a:pt x="1343130" y="0"/>
                </a:cubicBezTo>
                <a:cubicBezTo>
                  <a:pt x="1597738" y="725"/>
                  <a:pt x="1867613" y="4548"/>
                  <a:pt x="2000989" y="0"/>
                </a:cubicBezTo>
                <a:cubicBezTo>
                  <a:pt x="2134365" y="-4548"/>
                  <a:pt x="2501231" y="-21842"/>
                  <a:pt x="2741081" y="0"/>
                </a:cubicBezTo>
                <a:cubicBezTo>
                  <a:pt x="2762603" y="227960"/>
                  <a:pt x="2772896" y="415854"/>
                  <a:pt x="2741081" y="657671"/>
                </a:cubicBezTo>
                <a:cubicBezTo>
                  <a:pt x="2709266" y="899488"/>
                  <a:pt x="2743958" y="1005389"/>
                  <a:pt x="2741081" y="1244877"/>
                </a:cubicBezTo>
                <a:cubicBezTo>
                  <a:pt x="2738204" y="1484365"/>
                  <a:pt x="2762693" y="1595650"/>
                  <a:pt x="2741081" y="1832083"/>
                </a:cubicBezTo>
                <a:cubicBezTo>
                  <a:pt x="2719469" y="2068516"/>
                  <a:pt x="2771341" y="2286769"/>
                  <a:pt x="2741081" y="2489753"/>
                </a:cubicBezTo>
                <a:cubicBezTo>
                  <a:pt x="2710822" y="2692737"/>
                  <a:pt x="2744195" y="3161571"/>
                  <a:pt x="2741081" y="3523236"/>
                </a:cubicBezTo>
                <a:cubicBezTo>
                  <a:pt x="2449056" y="3522551"/>
                  <a:pt x="2375718" y="3529279"/>
                  <a:pt x="2083222" y="3523236"/>
                </a:cubicBezTo>
                <a:cubicBezTo>
                  <a:pt x="1790726" y="3517193"/>
                  <a:pt x="1639166" y="3553723"/>
                  <a:pt x="1370541" y="3523236"/>
                </a:cubicBezTo>
                <a:cubicBezTo>
                  <a:pt x="1101916" y="3492749"/>
                  <a:pt x="944265" y="3510276"/>
                  <a:pt x="657859" y="3523236"/>
                </a:cubicBezTo>
                <a:cubicBezTo>
                  <a:pt x="371453" y="3536196"/>
                  <a:pt x="221722" y="3494197"/>
                  <a:pt x="0" y="3523236"/>
                </a:cubicBezTo>
                <a:cubicBezTo>
                  <a:pt x="7852" y="3368553"/>
                  <a:pt x="17315" y="3193273"/>
                  <a:pt x="0" y="2936030"/>
                </a:cubicBezTo>
                <a:cubicBezTo>
                  <a:pt x="-17315" y="2678787"/>
                  <a:pt x="-12068" y="2637904"/>
                  <a:pt x="0" y="2348824"/>
                </a:cubicBezTo>
                <a:cubicBezTo>
                  <a:pt x="12068" y="2059744"/>
                  <a:pt x="26029" y="1964345"/>
                  <a:pt x="0" y="1691153"/>
                </a:cubicBezTo>
                <a:cubicBezTo>
                  <a:pt x="-26029" y="1417961"/>
                  <a:pt x="18967" y="1275129"/>
                  <a:pt x="0" y="1103947"/>
                </a:cubicBezTo>
                <a:cubicBezTo>
                  <a:pt x="-18967" y="932765"/>
                  <a:pt x="48308" y="314914"/>
                  <a:pt x="0" y="0"/>
                </a:cubicBezTo>
                <a:close/>
              </a:path>
              <a:path w="2741081" h="3523236" stroke="0" extrusionOk="0">
                <a:moveTo>
                  <a:pt x="0" y="0"/>
                </a:moveTo>
                <a:cubicBezTo>
                  <a:pt x="164708" y="-14087"/>
                  <a:pt x="338998" y="-16196"/>
                  <a:pt x="657859" y="0"/>
                </a:cubicBezTo>
                <a:cubicBezTo>
                  <a:pt x="976720" y="16196"/>
                  <a:pt x="1111306" y="24070"/>
                  <a:pt x="1288308" y="0"/>
                </a:cubicBezTo>
                <a:cubicBezTo>
                  <a:pt x="1465310" y="-24070"/>
                  <a:pt x="1773807" y="31530"/>
                  <a:pt x="2000989" y="0"/>
                </a:cubicBezTo>
                <a:cubicBezTo>
                  <a:pt x="2228171" y="-31530"/>
                  <a:pt x="2388632" y="-19744"/>
                  <a:pt x="2741081" y="0"/>
                </a:cubicBezTo>
                <a:cubicBezTo>
                  <a:pt x="2770152" y="159636"/>
                  <a:pt x="2739288" y="318496"/>
                  <a:pt x="2741081" y="622438"/>
                </a:cubicBezTo>
                <a:cubicBezTo>
                  <a:pt x="2742874" y="926380"/>
                  <a:pt x="2747063" y="1003567"/>
                  <a:pt x="2741081" y="1139180"/>
                </a:cubicBezTo>
                <a:cubicBezTo>
                  <a:pt x="2735099" y="1274793"/>
                  <a:pt x="2753120" y="1514740"/>
                  <a:pt x="2741081" y="1726386"/>
                </a:cubicBezTo>
                <a:cubicBezTo>
                  <a:pt x="2729042" y="1938032"/>
                  <a:pt x="2745376" y="2175753"/>
                  <a:pt x="2741081" y="2384056"/>
                </a:cubicBezTo>
                <a:cubicBezTo>
                  <a:pt x="2736787" y="2592359"/>
                  <a:pt x="2761531" y="2835981"/>
                  <a:pt x="2741081" y="3006495"/>
                </a:cubicBezTo>
                <a:cubicBezTo>
                  <a:pt x="2720631" y="3177009"/>
                  <a:pt x="2722859" y="3403421"/>
                  <a:pt x="2741081" y="3523236"/>
                </a:cubicBezTo>
                <a:cubicBezTo>
                  <a:pt x="2586245" y="3527052"/>
                  <a:pt x="2375813" y="3508919"/>
                  <a:pt x="2055811" y="3523236"/>
                </a:cubicBezTo>
                <a:cubicBezTo>
                  <a:pt x="1735809" y="3537554"/>
                  <a:pt x="1667604" y="3534200"/>
                  <a:pt x="1370541" y="3523236"/>
                </a:cubicBezTo>
                <a:cubicBezTo>
                  <a:pt x="1073478" y="3512273"/>
                  <a:pt x="1064254" y="3496742"/>
                  <a:pt x="767503" y="3523236"/>
                </a:cubicBezTo>
                <a:cubicBezTo>
                  <a:pt x="470752" y="3549730"/>
                  <a:pt x="180073" y="3505360"/>
                  <a:pt x="0" y="3523236"/>
                </a:cubicBezTo>
                <a:cubicBezTo>
                  <a:pt x="-19474" y="3363146"/>
                  <a:pt x="-13356" y="3158686"/>
                  <a:pt x="0" y="3041727"/>
                </a:cubicBezTo>
                <a:cubicBezTo>
                  <a:pt x="13356" y="2924768"/>
                  <a:pt x="23916" y="2684090"/>
                  <a:pt x="0" y="2489753"/>
                </a:cubicBezTo>
                <a:cubicBezTo>
                  <a:pt x="-23916" y="2295416"/>
                  <a:pt x="-5176" y="2169364"/>
                  <a:pt x="0" y="1973012"/>
                </a:cubicBezTo>
                <a:cubicBezTo>
                  <a:pt x="5176" y="1776660"/>
                  <a:pt x="-24793" y="1607845"/>
                  <a:pt x="0" y="1385806"/>
                </a:cubicBezTo>
                <a:cubicBezTo>
                  <a:pt x="24793" y="1163767"/>
                  <a:pt x="1434" y="860368"/>
                  <a:pt x="0" y="728135"/>
                </a:cubicBezTo>
                <a:cubicBezTo>
                  <a:pt x="-1434" y="595902"/>
                  <a:pt x="29507" y="318751"/>
                  <a:pt x="0" y="0"/>
                </a:cubicBezTo>
                <a:close/>
              </a:path>
            </a:pathLst>
          </a:custGeom>
          <a:ln w="12700">
            <a:solidFill>
              <a:srgbClr val="CAD129"/>
            </a:solidFill>
            <a:extLst>
              <a:ext uri="{C807C97D-BFC1-408E-A445-0C87EB9F89A2}">
                <ask:lineSketchStyleProps xmlns:ask="http://schemas.microsoft.com/office/drawing/2018/sketchyshapes" sd="14786103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500" b="1" dirty="0">
                <a:latin typeface="Arial" panose="020B0604020202020204" pitchFamily="34" charset="0"/>
                <a:cs typeface="Arial" panose="020B0604020202020204" pitchFamily="34" charset="0"/>
              </a:rPr>
              <a:t>Eduarte </a:t>
            </a:r>
            <a:endParaRPr lang="nl-NL" sz="25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Rooster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Verlof aanvragen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Cijfers/resultaten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Studentenvolgsysteem </a:t>
            </a:r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8026BFDF-6219-48E1-85EF-8DEA2A61D034}"/>
              </a:ext>
            </a:extLst>
          </p:cNvPr>
          <p:cNvSpPr txBox="1">
            <a:spLocks/>
          </p:cNvSpPr>
          <p:nvPr/>
        </p:nvSpPr>
        <p:spPr>
          <a:xfrm>
            <a:off x="7546835" y="1911081"/>
            <a:ext cx="2840664" cy="3542662"/>
          </a:xfrm>
          <a:custGeom>
            <a:avLst/>
            <a:gdLst>
              <a:gd name="connsiteX0" fmla="*/ 0 w 2840664"/>
              <a:gd name="connsiteY0" fmla="*/ 0 h 3542662"/>
              <a:gd name="connsiteX1" fmla="*/ 482913 w 2840664"/>
              <a:gd name="connsiteY1" fmla="*/ 0 h 3542662"/>
              <a:gd name="connsiteX2" fmla="*/ 1079452 w 2840664"/>
              <a:gd name="connsiteY2" fmla="*/ 0 h 3542662"/>
              <a:gd name="connsiteX3" fmla="*/ 1704398 w 2840664"/>
              <a:gd name="connsiteY3" fmla="*/ 0 h 3542662"/>
              <a:gd name="connsiteX4" fmla="*/ 2300938 w 2840664"/>
              <a:gd name="connsiteY4" fmla="*/ 0 h 3542662"/>
              <a:gd name="connsiteX5" fmla="*/ 2840664 w 2840664"/>
              <a:gd name="connsiteY5" fmla="*/ 0 h 3542662"/>
              <a:gd name="connsiteX6" fmla="*/ 2840664 w 2840664"/>
              <a:gd name="connsiteY6" fmla="*/ 661297 h 3542662"/>
              <a:gd name="connsiteX7" fmla="*/ 2840664 w 2840664"/>
              <a:gd name="connsiteY7" fmla="*/ 1216314 h 3542662"/>
              <a:gd name="connsiteX8" fmla="*/ 2840664 w 2840664"/>
              <a:gd name="connsiteY8" fmla="*/ 1771331 h 3542662"/>
              <a:gd name="connsiteX9" fmla="*/ 2840664 w 2840664"/>
              <a:gd name="connsiteY9" fmla="*/ 2326348 h 3542662"/>
              <a:gd name="connsiteX10" fmla="*/ 2840664 w 2840664"/>
              <a:gd name="connsiteY10" fmla="*/ 2881365 h 3542662"/>
              <a:gd name="connsiteX11" fmla="*/ 2840664 w 2840664"/>
              <a:gd name="connsiteY11" fmla="*/ 3542662 h 3542662"/>
              <a:gd name="connsiteX12" fmla="*/ 2329344 w 2840664"/>
              <a:gd name="connsiteY12" fmla="*/ 3542662 h 3542662"/>
              <a:gd name="connsiteX13" fmla="*/ 1732805 w 2840664"/>
              <a:gd name="connsiteY13" fmla="*/ 3542662 h 3542662"/>
              <a:gd name="connsiteX14" fmla="*/ 1221486 w 2840664"/>
              <a:gd name="connsiteY14" fmla="*/ 3542662 h 3542662"/>
              <a:gd name="connsiteX15" fmla="*/ 681759 w 2840664"/>
              <a:gd name="connsiteY15" fmla="*/ 3542662 h 3542662"/>
              <a:gd name="connsiteX16" fmla="*/ 0 w 2840664"/>
              <a:gd name="connsiteY16" fmla="*/ 3542662 h 3542662"/>
              <a:gd name="connsiteX17" fmla="*/ 0 w 2840664"/>
              <a:gd name="connsiteY17" fmla="*/ 2881365 h 3542662"/>
              <a:gd name="connsiteX18" fmla="*/ 0 w 2840664"/>
              <a:gd name="connsiteY18" fmla="*/ 2220068 h 3542662"/>
              <a:gd name="connsiteX19" fmla="*/ 0 w 2840664"/>
              <a:gd name="connsiteY19" fmla="*/ 1700478 h 3542662"/>
              <a:gd name="connsiteX20" fmla="*/ 0 w 2840664"/>
              <a:gd name="connsiteY20" fmla="*/ 1110034 h 3542662"/>
              <a:gd name="connsiteX21" fmla="*/ 0 w 2840664"/>
              <a:gd name="connsiteY21" fmla="*/ 0 h 354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40664" h="3542662" fill="none" extrusionOk="0">
                <a:moveTo>
                  <a:pt x="0" y="0"/>
                </a:moveTo>
                <a:cubicBezTo>
                  <a:pt x="194458" y="9469"/>
                  <a:pt x="359840" y="-4975"/>
                  <a:pt x="482913" y="0"/>
                </a:cubicBezTo>
                <a:cubicBezTo>
                  <a:pt x="605986" y="4975"/>
                  <a:pt x="922030" y="-6904"/>
                  <a:pt x="1079452" y="0"/>
                </a:cubicBezTo>
                <a:cubicBezTo>
                  <a:pt x="1236874" y="6904"/>
                  <a:pt x="1553056" y="-10740"/>
                  <a:pt x="1704398" y="0"/>
                </a:cubicBezTo>
                <a:cubicBezTo>
                  <a:pt x="1855740" y="10740"/>
                  <a:pt x="2106274" y="-8066"/>
                  <a:pt x="2300938" y="0"/>
                </a:cubicBezTo>
                <a:cubicBezTo>
                  <a:pt x="2495602" y="8066"/>
                  <a:pt x="2680955" y="9879"/>
                  <a:pt x="2840664" y="0"/>
                </a:cubicBezTo>
                <a:cubicBezTo>
                  <a:pt x="2811847" y="275833"/>
                  <a:pt x="2851695" y="521906"/>
                  <a:pt x="2840664" y="661297"/>
                </a:cubicBezTo>
                <a:cubicBezTo>
                  <a:pt x="2829633" y="800688"/>
                  <a:pt x="2835224" y="1048259"/>
                  <a:pt x="2840664" y="1216314"/>
                </a:cubicBezTo>
                <a:cubicBezTo>
                  <a:pt x="2846104" y="1384369"/>
                  <a:pt x="2860159" y="1644963"/>
                  <a:pt x="2840664" y="1771331"/>
                </a:cubicBezTo>
                <a:cubicBezTo>
                  <a:pt x="2821169" y="1897699"/>
                  <a:pt x="2824524" y="2123549"/>
                  <a:pt x="2840664" y="2326348"/>
                </a:cubicBezTo>
                <a:cubicBezTo>
                  <a:pt x="2856804" y="2529147"/>
                  <a:pt x="2844990" y="2675529"/>
                  <a:pt x="2840664" y="2881365"/>
                </a:cubicBezTo>
                <a:cubicBezTo>
                  <a:pt x="2836338" y="3087201"/>
                  <a:pt x="2810210" y="3351412"/>
                  <a:pt x="2840664" y="3542662"/>
                </a:cubicBezTo>
                <a:cubicBezTo>
                  <a:pt x="2673416" y="3548467"/>
                  <a:pt x="2522818" y="3519038"/>
                  <a:pt x="2329344" y="3542662"/>
                </a:cubicBezTo>
                <a:cubicBezTo>
                  <a:pt x="2135870" y="3566286"/>
                  <a:pt x="1940031" y="3566132"/>
                  <a:pt x="1732805" y="3542662"/>
                </a:cubicBezTo>
                <a:cubicBezTo>
                  <a:pt x="1525579" y="3519192"/>
                  <a:pt x="1391838" y="3555724"/>
                  <a:pt x="1221486" y="3542662"/>
                </a:cubicBezTo>
                <a:cubicBezTo>
                  <a:pt x="1051134" y="3529600"/>
                  <a:pt x="951166" y="3541273"/>
                  <a:pt x="681759" y="3542662"/>
                </a:cubicBezTo>
                <a:cubicBezTo>
                  <a:pt x="412352" y="3544051"/>
                  <a:pt x="234837" y="3522842"/>
                  <a:pt x="0" y="3542662"/>
                </a:cubicBezTo>
                <a:cubicBezTo>
                  <a:pt x="9333" y="3306146"/>
                  <a:pt x="-13662" y="3069937"/>
                  <a:pt x="0" y="2881365"/>
                </a:cubicBezTo>
                <a:cubicBezTo>
                  <a:pt x="13662" y="2692793"/>
                  <a:pt x="-10183" y="2498073"/>
                  <a:pt x="0" y="2220068"/>
                </a:cubicBezTo>
                <a:cubicBezTo>
                  <a:pt x="10183" y="1942063"/>
                  <a:pt x="-10633" y="1808667"/>
                  <a:pt x="0" y="1700478"/>
                </a:cubicBezTo>
                <a:cubicBezTo>
                  <a:pt x="10633" y="1592289"/>
                  <a:pt x="-4849" y="1254150"/>
                  <a:pt x="0" y="1110034"/>
                </a:cubicBezTo>
                <a:cubicBezTo>
                  <a:pt x="4849" y="965918"/>
                  <a:pt x="9533" y="437236"/>
                  <a:pt x="0" y="0"/>
                </a:cubicBezTo>
                <a:close/>
              </a:path>
              <a:path w="2840664" h="3542662" stroke="0" extrusionOk="0">
                <a:moveTo>
                  <a:pt x="0" y="0"/>
                </a:moveTo>
                <a:cubicBezTo>
                  <a:pt x="113424" y="4970"/>
                  <a:pt x="382373" y="4656"/>
                  <a:pt x="539726" y="0"/>
                </a:cubicBezTo>
                <a:cubicBezTo>
                  <a:pt x="697079" y="-4656"/>
                  <a:pt x="826248" y="-16716"/>
                  <a:pt x="1051046" y="0"/>
                </a:cubicBezTo>
                <a:cubicBezTo>
                  <a:pt x="1275844" y="16716"/>
                  <a:pt x="1487513" y="-3333"/>
                  <a:pt x="1647585" y="0"/>
                </a:cubicBezTo>
                <a:cubicBezTo>
                  <a:pt x="1807657" y="3333"/>
                  <a:pt x="1950487" y="-4881"/>
                  <a:pt x="2158905" y="0"/>
                </a:cubicBezTo>
                <a:cubicBezTo>
                  <a:pt x="2367323" y="4881"/>
                  <a:pt x="2535536" y="-8896"/>
                  <a:pt x="2840664" y="0"/>
                </a:cubicBezTo>
                <a:cubicBezTo>
                  <a:pt x="2838429" y="201951"/>
                  <a:pt x="2838493" y="347040"/>
                  <a:pt x="2840664" y="519590"/>
                </a:cubicBezTo>
                <a:cubicBezTo>
                  <a:pt x="2842836" y="692140"/>
                  <a:pt x="2838668" y="892895"/>
                  <a:pt x="2840664" y="1110034"/>
                </a:cubicBezTo>
                <a:cubicBezTo>
                  <a:pt x="2842660" y="1327173"/>
                  <a:pt x="2827689" y="1609558"/>
                  <a:pt x="2840664" y="1771331"/>
                </a:cubicBezTo>
                <a:cubicBezTo>
                  <a:pt x="2853639" y="1933104"/>
                  <a:pt x="2852974" y="2240158"/>
                  <a:pt x="2840664" y="2397201"/>
                </a:cubicBezTo>
                <a:cubicBezTo>
                  <a:pt x="2828355" y="2554244"/>
                  <a:pt x="2829065" y="2756230"/>
                  <a:pt x="2840664" y="2987645"/>
                </a:cubicBezTo>
                <a:cubicBezTo>
                  <a:pt x="2852263" y="3219060"/>
                  <a:pt x="2843705" y="3275516"/>
                  <a:pt x="2840664" y="3542662"/>
                </a:cubicBezTo>
                <a:cubicBezTo>
                  <a:pt x="2561528" y="3539286"/>
                  <a:pt x="2495606" y="3522447"/>
                  <a:pt x="2215718" y="3542662"/>
                </a:cubicBezTo>
                <a:cubicBezTo>
                  <a:pt x="1935830" y="3562877"/>
                  <a:pt x="1907052" y="3560878"/>
                  <a:pt x="1732805" y="3542662"/>
                </a:cubicBezTo>
                <a:cubicBezTo>
                  <a:pt x="1558558" y="3524446"/>
                  <a:pt x="1369305" y="3569576"/>
                  <a:pt x="1193079" y="3542662"/>
                </a:cubicBezTo>
                <a:cubicBezTo>
                  <a:pt x="1016853" y="3515748"/>
                  <a:pt x="813774" y="3555716"/>
                  <a:pt x="710166" y="3542662"/>
                </a:cubicBezTo>
                <a:cubicBezTo>
                  <a:pt x="606558" y="3529608"/>
                  <a:pt x="315362" y="3536296"/>
                  <a:pt x="0" y="3542662"/>
                </a:cubicBezTo>
                <a:cubicBezTo>
                  <a:pt x="2970" y="3387492"/>
                  <a:pt x="-20739" y="3265847"/>
                  <a:pt x="0" y="3023072"/>
                </a:cubicBezTo>
                <a:cubicBezTo>
                  <a:pt x="20739" y="2780297"/>
                  <a:pt x="18650" y="2697308"/>
                  <a:pt x="0" y="2432628"/>
                </a:cubicBezTo>
                <a:cubicBezTo>
                  <a:pt x="-18650" y="2167948"/>
                  <a:pt x="9552" y="1979881"/>
                  <a:pt x="0" y="1771331"/>
                </a:cubicBezTo>
                <a:cubicBezTo>
                  <a:pt x="-9552" y="1562781"/>
                  <a:pt x="-5103" y="1391275"/>
                  <a:pt x="0" y="1145461"/>
                </a:cubicBezTo>
                <a:cubicBezTo>
                  <a:pt x="5103" y="899647"/>
                  <a:pt x="6590" y="830277"/>
                  <a:pt x="0" y="555017"/>
                </a:cubicBezTo>
                <a:cubicBezTo>
                  <a:pt x="-6590" y="279757"/>
                  <a:pt x="10772" y="142258"/>
                  <a:pt x="0" y="0"/>
                </a:cubicBezTo>
                <a:close/>
              </a:path>
            </a:pathLst>
          </a:custGeom>
          <a:ln w="12700">
            <a:solidFill>
              <a:srgbClr val="CAD129"/>
            </a:solidFill>
            <a:extLst>
              <a:ext uri="{C807C97D-BFC1-408E-A445-0C87EB9F89A2}">
                <ask:lineSketchStyleProps xmlns:ask="http://schemas.microsoft.com/office/drawing/2018/sketchyshapes" sd="14786103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500" b="1" dirty="0">
                <a:latin typeface="Arial" panose="020B0604020202020204" pitchFamily="34" charset="0"/>
                <a:cs typeface="Arial" panose="020B0604020202020204" pitchFamily="34" charset="0"/>
              </a:rPr>
              <a:t>Microsoft Teams</a:t>
            </a:r>
            <a:endParaRPr lang="nl-NL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Groepsprojecten</a:t>
            </a:r>
          </a:p>
          <a:p>
            <a:pPr marL="285750" indent="-285750"/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Opdrachten inleveren</a:t>
            </a:r>
          </a:p>
          <a:p>
            <a:pPr marL="285750" indent="-285750"/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Documenten</a:t>
            </a:r>
          </a:p>
          <a:p>
            <a:pPr marL="285750" indent="-285750">
              <a:spcAft>
                <a:spcPts val="600"/>
              </a:spcAft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Contact docenten</a:t>
            </a:r>
          </a:p>
        </p:txBody>
      </p:sp>
    </p:spTree>
    <p:extLst>
      <p:ext uri="{BB962C8B-B14F-4D97-AF65-F5344CB8AC3E}">
        <p14:creationId xmlns:p14="http://schemas.microsoft.com/office/powerpoint/2010/main" val="3493915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750887"/>
          </a:xfrm>
        </p:spPr>
        <p:txBody>
          <a:bodyPr/>
          <a:lstStyle/>
          <a:p>
            <a:r>
              <a:rPr lang="nl-NL" dirty="0"/>
              <a:t>Rooster: </a:t>
            </a:r>
            <a:r>
              <a:rPr lang="nl-NL" dirty="0" err="1"/>
              <a:t>Bpv</a:t>
            </a:r>
            <a:r>
              <a:rPr lang="nl-NL" dirty="0"/>
              <a:t>-jaarplanning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28-9-2021</a:t>
            </a:fld>
            <a:endParaRPr lang="nl-NL" noProof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91B3803-A35F-47FF-9AED-2B0F2796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947737"/>
            <a:ext cx="8839200" cy="286026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EE17E5A-5588-47C1-95E2-0780DAE02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487" y="3857625"/>
            <a:ext cx="8220075" cy="30003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44B77C9-8362-4606-9C95-298E7FFDF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087" y="3857625"/>
            <a:ext cx="533400" cy="2760252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C8987DF5-FCF7-4E18-925B-7ACA03BCCE31}"/>
              </a:ext>
            </a:extLst>
          </p:cNvPr>
          <p:cNvSpPr/>
          <p:nvPr/>
        </p:nvSpPr>
        <p:spPr>
          <a:xfrm>
            <a:off x="3367087" y="3924300"/>
            <a:ext cx="533400" cy="190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13233"/>
      </p:ext>
    </p:extLst>
  </p:cSld>
  <p:clrMapOvr>
    <a:masterClrMapping/>
  </p:clrMapOvr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.potx" id="{0635E91E-FBA7-4A8B-B522-53C4FF720AC5}" vid="{81EEE544-BE30-41B1-B76B-26E0C066DF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Yuverta</Template>
  <TotalTime>2006</TotalTime>
  <Words>858</Words>
  <Application>Microsoft Office PowerPoint</Application>
  <PresentationFormat>Breedbeeld</PresentationFormat>
  <Paragraphs>209</Paragraphs>
  <Slides>26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Wingdings</vt:lpstr>
      <vt:lpstr>Yuverta</vt:lpstr>
      <vt:lpstr>Ouder- student infoavond eerstejaars</vt:lpstr>
      <vt:lpstr>Programma</vt:lpstr>
      <vt:lpstr>We zijn gestart! </vt:lpstr>
      <vt:lpstr>PowerPoint-presentatie</vt:lpstr>
      <vt:lpstr>Klas</vt:lpstr>
      <vt:lpstr>Even voorstellen - Coach</vt:lpstr>
      <vt:lpstr>Yuverta online</vt:lpstr>
      <vt:lpstr>Yuverta online</vt:lpstr>
      <vt:lpstr>Rooster: Bpv-jaarplanning</vt:lpstr>
      <vt:lpstr>Lesroosters</vt:lpstr>
      <vt:lpstr>Lesrooster</vt:lpstr>
      <vt:lpstr>Lesrooster in Eduarte </vt:lpstr>
      <vt:lpstr>Afspraken</vt:lpstr>
      <vt:lpstr>Aanwezigheid</vt:lpstr>
      <vt:lpstr>Even voorstellen…  ons ondersteuningsteam</vt:lpstr>
      <vt:lpstr>MT Yuverta mbo den Bosch</vt:lpstr>
      <vt:lpstr>De opleiding …….. Leerjaar 1 </vt:lpstr>
      <vt:lpstr>De studie ……. toetsen</vt:lpstr>
      <vt:lpstr>Herkansingen </vt:lpstr>
      <vt:lpstr>Studievoortgang</vt:lpstr>
      <vt:lpstr>Studie adviezen  Twee mogelijke opties </vt:lpstr>
      <vt:lpstr>BPV: Beroeps Praktijk Vorming</vt:lpstr>
      <vt:lpstr>PowerPoint-presentatie</vt:lpstr>
      <vt:lpstr>Hoe communiceren we met elkaar?</vt:lpstr>
      <vt:lpstr>PowerPoint-presentatie</vt:lpstr>
      <vt:lpstr>Nog 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Ryanne van den Aker</dc:creator>
  <dc:description>Template by HQ Solutions</dc:description>
  <cp:lastModifiedBy>Jacintha Westerink</cp:lastModifiedBy>
  <cp:revision>78</cp:revision>
  <cp:lastPrinted>2021-08-31T10:32:43Z</cp:lastPrinted>
  <dcterms:created xsi:type="dcterms:W3CDTF">2021-03-01T11:59:21Z</dcterms:created>
  <dcterms:modified xsi:type="dcterms:W3CDTF">2021-09-28T16:17:26Z</dcterms:modified>
  <cp:version>002</cp:version>
</cp:coreProperties>
</file>